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3" r:id="rId4"/>
    <p:sldId id="1053" r:id="rId5"/>
    <p:sldId id="1054" r:id="rId6"/>
    <p:sldId id="261" r:id="rId7"/>
    <p:sldId id="258" r:id="rId8"/>
    <p:sldId id="260" r:id="rId9"/>
    <p:sldId id="1057" r:id="rId10"/>
    <p:sldId id="1058" r:id="rId11"/>
    <p:sldId id="1059" r:id="rId12"/>
    <p:sldId id="1060" r:id="rId13"/>
    <p:sldId id="1061" r:id="rId14"/>
    <p:sldId id="1062" r:id="rId15"/>
    <p:sldId id="1063" r:id="rId16"/>
    <p:sldId id="1064" r:id="rId17"/>
    <p:sldId id="1065" r:id="rId18"/>
    <p:sldId id="1066" r:id="rId19"/>
    <p:sldId id="1067" r:id="rId20"/>
    <p:sldId id="1068" r:id="rId21"/>
    <p:sldId id="264" r:id="rId22"/>
    <p:sldId id="262" r:id="rId23"/>
    <p:sldId id="1069" r:id="rId24"/>
    <p:sldId id="266" r:id="rId25"/>
    <p:sldId id="265" r:id="rId26"/>
    <p:sldId id="1055" r:id="rId27"/>
    <p:sldId id="1056" r:id="rId28"/>
    <p:sldId id="292" r:id="rId29"/>
    <p:sldId id="1049" r:id="rId30"/>
    <p:sldId id="1050" r:id="rId31"/>
    <p:sldId id="1051" r:id="rId32"/>
    <p:sldId id="1052" r:id="rId33"/>
    <p:sldId id="104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C6A"/>
    <a:srgbClr val="320175"/>
    <a:srgbClr val="41258C"/>
    <a:srgbClr val="010D1D"/>
    <a:srgbClr val="080C39"/>
    <a:srgbClr val="18297E"/>
    <a:srgbClr val="152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8" d="100"/>
          <a:sy n="108" d="100"/>
        </p:scale>
        <p:origin x="63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2FFD9-21D6-68F3-CAD3-A0C9670B64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F6071-7C19-5B6F-B1B4-5C0909A268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CB308F-2026-22DD-E4ED-4379E781AD72}"/>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4CBAE21B-B88E-DD9B-593C-9F1188AE7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2B35A-CCC0-3373-9466-D84E04D2EF24}"/>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238110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7298-1CF8-5A78-9F4D-30043A74D6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D30058-B063-2C0A-23F8-F03651AECB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AC902-BEAD-7425-9F2E-4CE71F00ACE9}"/>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B64DCD83-7678-6A6B-B392-7AB56BD47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E106D-E184-923D-2EC6-E754024CEC9D}"/>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42940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02E1F8-1ED7-1046-ABC5-E90F98B0D0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0A97F2-DB6A-B1A5-A7F5-9F5A87ECC3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349C7-2757-0ADB-E2BC-5A0A45FFD9B2}"/>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04FF1977-0AAE-E3E4-3417-6FF1A585C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FD8FA-EF38-F0F2-2553-5825025F3081}"/>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266645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3ECE-1355-5E23-C56D-3856344CC8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423D2-8DAA-F2DF-DA74-4E4F2A8943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C7ED3-8C15-B68C-12E0-620107FC2BAA}"/>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1BC288BC-434B-9F36-820E-098AD4F5D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62FAE-AC32-7D09-A618-1DD814B50814}"/>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138040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C8C0-F0DA-4FB0-EBEE-53CFAA250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F44B7-80BB-84B2-7CF5-335E0525C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8C70E6-1A19-A019-4CFD-BFD40EEAD84C}"/>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5E896179-0BD8-FC50-4FCB-C2EC6E44B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ED6AC-F435-CF4F-16D9-B0CDBCF3CB2A}"/>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357385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F75-6FA8-2203-BDAF-A98E6A43D5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92550-3665-C389-0F2F-D62838C433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C6BC83-C1FD-0BF5-5F73-F362E02D13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5F653F-ED34-E8DD-E389-B03F56C546D1}"/>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6" name="Footer Placeholder 5">
            <a:extLst>
              <a:ext uri="{FF2B5EF4-FFF2-40B4-BE49-F238E27FC236}">
                <a16:creationId xmlns:a16="http://schemas.microsoft.com/office/drawing/2014/main" id="{CCF66D84-6D4D-BD33-A4B7-39E1223F50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6D329-0587-73F9-FA3F-26328583F20C}"/>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4234826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836C-64F1-C9B0-9FFD-D2B87F8D59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DA1F1F-F8C9-016F-3894-DBA8EC203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F0D274-369D-D944-784F-E86FEB3596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9F1805-12CE-2F40-C853-A270037CD4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7D1F4D-ACE0-D3B8-4A3F-EF3235F5C5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508A7F-350E-9AA9-CAA4-B3C8A4BE3B00}"/>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8" name="Footer Placeholder 7">
            <a:extLst>
              <a:ext uri="{FF2B5EF4-FFF2-40B4-BE49-F238E27FC236}">
                <a16:creationId xmlns:a16="http://schemas.microsoft.com/office/drawing/2014/main" id="{BFF8CBCA-F83C-3B7F-099F-DAA2144701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C3F147-DE2A-9131-CB9A-64A9AD3B254A}"/>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2561078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2432-A462-34A1-E262-4E8D232B4D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17FC41-85EB-4B76-29A2-4B93550CE5BC}"/>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4" name="Footer Placeholder 3">
            <a:extLst>
              <a:ext uri="{FF2B5EF4-FFF2-40B4-BE49-F238E27FC236}">
                <a16:creationId xmlns:a16="http://schemas.microsoft.com/office/drawing/2014/main" id="{C71EE1EA-AB37-F8B3-003D-263561854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29E8B-5D02-88F5-587F-13FCA94BD304}"/>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306338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86576-838E-C7D6-682B-5C66CE6DDA34}"/>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3" name="Footer Placeholder 2">
            <a:extLst>
              <a:ext uri="{FF2B5EF4-FFF2-40B4-BE49-F238E27FC236}">
                <a16:creationId xmlns:a16="http://schemas.microsoft.com/office/drawing/2014/main" id="{863EC23D-4436-B11D-DC32-CAF0A3BBE7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41789-7676-BD65-BE1F-A8F54B97EA35}"/>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2224246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D2EE-38F0-92C7-B4C6-1407D3556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447559-832D-F5B1-FB5C-998758C06A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86224E-4028-8298-E2EA-629044263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144D1-2C06-DFCF-B0E3-475E268512D2}"/>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6" name="Footer Placeholder 5">
            <a:extLst>
              <a:ext uri="{FF2B5EF4-FFF2-40B4-BE49-F238E27FC236}">
                <a16:creationId xmlns:a16="http://schemas.microsoft.com/office/drawing/2014/main" id="{C7F6F18F-AD1A-4C5B-A2C0-367AF8487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A0F8AD-9571-0F21-5D9E-F0B956AF8B77}"/>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353489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55E1-6D89-C403-0393-A675267D13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AEFFF-C91F-3510-06D7-F2E6AF7D1E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1FC449-EA75-3C52-B7C4-03C268949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43DA49-908B-8C91-AC59-86998772DB0F}"/>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6" name="Footer Placeholder 5">
            <a:extLst>
              <a:ext uri="{FF2B5EF4-FFF2-40B4-BE49-F238E27FC236}">
                <a16:creationId xmlns:a16="http://schemas.microsoft.com/office/drawing/2014/main" id="{E90D5344-2D41-5CA3-3913-5DAC1BD397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B1734-4395-C153-5FFF-2E62BAED20CB}"/>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1601970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5E2687-2924-3BA1-3F98-CB01309C5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72CAA9-535E-0C37-8364-82B1ECFEE4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FD9BB-F848-41CD-85E7-9C1E344819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E2AB9C8F-EDE4-59A2-CBDB-7053EB1E8B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AD16B5-23EF-69BF-B0C2-F27597FEC7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F6BA0-C556-49DB-8335-F18EB8EA2E76}" type="slidenum">
              <a:rPr lang="en-US" smtClean="0"/>
              <a:t>‹#›</a:t>
            </a:fld>
            <a:endParaRPr lang="en-US"/>
          </a:p>
        </p:txBody>
      </p:sp>
    </p:spTree>
    <p:extLst>
      <p:ext uri="{BB962C8B-B14F-4D97-AF65-F5344CB8AC3E}">
        <p14:creationId xmlns:p14="http://schemas.microsoft.com/office/powerpoint/2010/main" val="3898989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hyperlink" Target="https://www.slideegg.com/tips-and-tricks-powerpoint-templates"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6.xml"/><Relationship Id="rId4" Type="http://schemas.openxmlformats.org/officeDocument/2006/relationships/hyperlink" Target="https://slideegg.tawk.help/"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6.xml"/><Relationship Id="rId4" Type="http://schemas.openxmlformats.org/officeDocument/2006/relationships/hyperlink" Target="https://slideegg.tawk.help/"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s://www.slideegg.com/redesign" TargetMode="External"/><Relationship Id="rId3" Type="http://schemas.openxmlformats.org/officeDocument/2006/relationships/hyperlink" Target="https://www.facebook.com/SlideEgg" TargetMode="External"/><Relationship Id="rId7" Type="http://schemas.openxmlformats.org/officeDocument/2006/relationships/hyperlink" Target="https://www.youtube.com/channel/UCKevbriFTbpu-nd4NBafPEg" TargetMode="External"/><Relationship Id="rId12" Type="http://schemas.openxmlformats.org/officeDocument/2006/relationships/image" Target="../media/image42.png"/><Relationship Id="rId2" Type="http://schemas.openxmlformats.org/officeDocument/2006/relationships/hyperlink" Target="http://www.slideegg.com/" TargetMode="Externa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hyperlink" Target="https://www.instagram.com/slide_egg/" TargetMode="External"/><Relationship Id="rId5" Type="http://schemas.openxmlformats.org/officeDocument/2006/relationships/hyperlink" Target="https://www.instagram.com/egg_slide/" TargetMode="Externa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hyperlink" Target="https://twitter.com/egg_slid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8297E"/>
            </a:gs>
            <a:gs pos="72000">
              <a:srgbClr val="080C39"/>
            </a:gs>
          </a:gsLst>
          <a:lin ang="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AFC86D-8C72-BDA6-AA77-512F65F66FAF}"/>
              </a:ext>
            </a:extLst>
          </p:cNvPr>
          <p:cNvPicPr>
            <a:picLocks noChangeAspect="1"/>
          </p:cNvPicPr>
          <p:nvPr/>
        </p:nvPicPr>
        <p:blipFill>
          <a:blip r:embed="rId2"/>
          <a:stretch>
            <a:fillRect/>
          </a:stretch>
        </p:blipFill>
        <p:spPr>
          <a:xfrm>
            <a:off x="-1949427" y="1110528"/>
            <a:ext cx="8283428" cy="5753142"/>
          </a:xfrm>
          <a:custGeom>
            <a:avLst/>
            <a:gdLst>
              <a:gd name="connsiteX0" fmla="*/ 0 w 8283428"/>
              <a:gd name="connsiteY0" fmla="*/ 0 h 5753142"/>
              <a:gd name="connsiteX1" fmla="*/ 8283429 w 8283428"/>
              <a:gd name="connsiteY1" fmla="*/ 0 h 5753142"/>
              <a:gd name="connsiteX2" fmla="*/ 8283429 w 8283428"/>
              <a:gd name="connsiteY2" fmla="*/ 5753143 h 5753142"/>
              <a:gd name="connsiteX3" fmla="*/ 0 w 8283428"/>
              <a:gd name="connsiteY3" fmla="*/ 5753143 h 5753142"/>
            </a:gdLst>
            <a:ahLst/>
            <a:cxnLst>
              <a:cxn ang="0">
                <a:pos x="connsiteX0" y="connsiteY0"/>
              </a:cxn>
              <a:cxn ang="0">
                <a:pos x="connsiteX1" y="connsiteY1"/>
              </a:cxn>
              <a:cxn ang="0">
                <a:pos x="connsiteX2" y="connsiteY2"/>
              </a:cxn>
              <a:cxn ang="0">
                <a:pos x="connsiteX3" y="connsiteY3"/>
              </a:cxn>
            </a:cxnLst>
            <a:rect l="l" t="t" r="r" b="b"/>
            <a:pathLst>
              <a:path w="8283428" h="5753142">
                <a:moveTo>
                  <a:pt x="0" y="0"/>
                </a:moveTo>
                <a:lnTo>
                  <a:pt x="8283429" y="0"/>
                </a:lnTo>
                <a:lnTo>
                  <a:pt x="8283429" y="5753143"/>
                </a:lnTo>
                <a:lnTo>
                  <a:pt x="0" y="5753143"/>
                </a:lnTo>
                <a:close/>
              </a:path>
            </a:pathLst>
          </a:custGeom>
        </p:spPr>
      </p:pic>
      <p:pic>
        <p:nvPicPr>
          <p:cNvPr id="7" name="Picture 6">
            <a:extLst>
              <a:ext uri="{FF2B5EF4-FFF2-40B4-BE49-F238E27FC236}">
                <a16:creationId xmlns:a16="http://schemas.microsoft.com/office/drawing/2014/main" id="{829E644A-BAD0-C2F2-525A-11F9F4D0F453}"/>
              </a:ext>
            </a:extLst>
          </p:cNvPr>
          <p:cNvPicPr>
            <a:picLocks noChangeAspect="1"/>
          </p:cNvPicPr>
          <p:nvPr/>
        </p:nvPicPr>
        <p:blipFill>
          <a:blip r:embed="rId3"/>
          <a:stretch>
            <a:fillRect/>
          </a:stretch>
        </p:blipFill>
        <p:spPr>
          <a:xfrm>
            <a:off x="6034536" y="-54000"/>
            <a:ext cx="6171428" cy="6912000"/>
          </a:xfrm>
          <a:custGeom>
            <a:avLst/>
            <a:gdLst>
              <a:gd name="connsiteX0" fmla="*/ 0 w 6171428"/>
              <a:gd name="connsiteY0" fmla="*/ 0 h 6912000"/>
              <a:gd name="connsiteX1" fmla="*/ 6171429 w 6171428"/>
              <a:gd name="connsiteY1" fmla="*/ 0 h 6912000"/>
              <a:gd name="connsiteX2" fmla="*/ 6171429 w 6171428"/>
              <a:gd name="connsiteY2" fmla="*/ 6912000 h 6912000"/>
              <a:gd name="connsiteX3" fmla="*/ 0 w 6171428"/>
              <a:gd name="connsiteY3" fmla="*/ 6912000 h 6912000"/>
            </a:gdLst>
            <a:ahLst/>
            <a:cxnLst>
              <a:cxn ang="0">
                <a:pos x="connsiteX0" y="connsiteY0"/>
              </a:cxn>
              <a:cxn ang="0">
                <a:pos x="connsiteX1" y="connsiteY1"/>
              </a:cxn>
              <a:cxn ang="0">
                <a:pos x="connsiteX2" y="connsiteY2"/>
              </a:cxn>
              <a:cxn ang="0">
                <a:pos x="connsiteX3" y="connsiteY3"/>
              </a:cxn>
            </a:cxnLst>
            <a:rect l="l" t="t" r="r" b="b"/>
            <a:pathLst>
              <a:path w="6171428" h="6912000">
                <a:moveTo>
                  <a:pt x="0" y="0"/>
                </a:moveTo>
                <a:lnTo>
                  <a:pt x="6171429" y="0"/>
                </a:lnTo>
                <a:lnTo>
                  <a:pt x="6171429" y="6912000"/>
                </a:lnTo>
                <a:lnTo>
                  <a:pt x="0" y="6912000"/>
                </a:lnTo>
                <a:close/>
              </a:path>
            </a:pathLst>
          </a:custGeom>
        </p:spPr>
      </p:pic>
      <p:grpSp>
        <p:nvGrpSpPr>
          <p:cNvPr id="21" name="Group 20">
            <a:extLst>
              <a:ext uri="{FF2B5EF4-FFF2-40B4-BE49-F238E27FC236}">
                <a16:creationId xmlns:a16="http://schemas.microsoft.com/office/drawing/2014/main" id="{9621D5D3-CC9C-1C97-ECA6-3CE57A14A88C}"/>
              </a:ext>
            </a:extLst>
          </p:cNvPr>
          <p:cNvGrpSpPr/>
          <p:nvPr/>
        </p:nvGrpSpPr>
        <p:grpSpPr>
          <a:xfrm>
            <a:off x="512907" y="717348"/>
            <a:ext cx="11230727" cy="5423305"/>
            <a:chOff x="672695" y="806116"/>
            <a:chExt cx="11230727" cy="5423305"/>
          </a:xfrm>
        </p:grpSpPr>
        <p:pic>
          <p:nvPicPr>
            <p:cNvPr id="16" name="Picture 15">
              <a:extLst>
                <a:ext uri="{FF2B5EF4-FFF2-40B4-BE49-F238E27FC236}">
                  <a16:creationId xmlns:a16="http://schemas.microsoft.com/office/drawing/2014/main" id="{DA0BE804-CB7E-44A2-59DA-8D122404C507}"/>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672695" y="806116"/>
              <a:ext cx="5423305" cy="5423305"/>
            </a:xfrm>
            <a:prstGeom prst="ellipse">
              <a:avLst/>
            </a:prstGeom>
            <a:effectLst>
              <a:outerShdw blurRad="215900" sx="102000" sy="102000" algn="ctr" rotWithShape="0">
                <a:prstClr val="black">
                  <a:alpha val="21000"/>
                </a:prstClr>
              </a:outerShdw>
            </a:effectLst>
          </p:spPr>
        </p:pic>
        <p:grpSp>
          <p:nvGrpSpPr>
            <p:cNvPr id="20" name="Group 19">
              <a:extLst>
                <a:ext uri="{FF2B5EF4-FFF2-40B4-BE49-F238E27FC236}">
                  <a16:creationId xmlns:a16="http://schemas.microsoft.com/office/drawing/2014/main" id="{8096A79A-EFC6-9120-3F76-1F5A91805A07}"/>
                </a:ext>
              </a:extLst>
            </p:cNvPr>
            <p:cNvGrpSpPr/>
            <p:nvPr/>
          </p:nvGrpSpPr>
          <p:grpSpPr>
            <a:xfrm>
              <a:off x="6656654" y="2152900"/>
              <a:ext cx="5246768" cy="2166990"/>
              <a:chOff x="6656654" y="1839451"/>
              <a:chExt cx="5246768" cy="2166990"/>
            </a:xfrm>
          </p:grpSpPr>
          <p:sp>
            <p:nvSpPr>
              <p:cNvPr id="18" name="TextBox 17">
                <a:extLst>
                  <a:ext uri="{FF2B5EF4-FFF2-40B4-BE49-F238E27FC236}">
                    <a16:creationId xmlns:a16="http://schemas.microsoft.com/office/drawing/2014/main" id="{CD4FB181-E993-4356-3C89-7D20ACF1B29D}"/>
                  </a:ext>
                </a:extLst>
              </p:cNvPr>
              <p:cNvSpPr txBox="1"/>
              <p:nvPr/>
            </p:nvSpPr>
            <p:spPr>
              <a:xfrm>
                <a:off x="6656654" y="1839451"/>
                <a:ext cx="5246768" cy="1446550"/>
              </a:xfrm>
              <a:prstGeom prst="rect">
                <a:avLst/>
              </a:prstGeom>
              <a:noFill/>
            </p:spPr>
            <p:txBody>
              <a:bodyPr wrap="square">
                <a:spAutoFit/>
              </a:bodyPr>
              <a:lstStyle/>
              <a:p>
                <a:pPr algn="ctr"/>
                <a:r>
                  <a:rPr lang="en-US" sz="8800" b="1" dirty="0">
                    <a:solidFill>
                      <a:schemeClr val="bg1"/>
                    </a:solidFill>
                    <a:latin typeface="Montserrat" panose="00000500000000000000" pitchFamily="2" charset="0"/>
                  </a:rPr>
                  <a:t>Malware</a:t>
                </a:r>
              </a:p>
            </p:txBody>
          </p:sp>
          <p:sp>
            <p:nvSpPr>
              <p:cNvPr id="19" name="Rectangle: Rounded Corners 18">
                <a:extLst>
                  <a:ext uri="{FF2B5EF4-FFF2-40B4-BE49-F238E27FC236}">
                    <a16:creationId xmlns:a16="http://schemas.microsoft.com/office/drawing/2014/main" id="{C9F0C68D-51E9-891C-5B41-93587C998E17}"/>
                  </a:ext>
                </a:extLst>
              </p:cNvPr>
              <p:cNvSpPr/>
              <p:nvPr/>
            </p:nvSpPr>
            <p:spPr>
              <a:xfrm>
                <a:off x="7115546" y="3518394"/>
                <a:ext cx="4328984" cy="488047"/>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0" i="0" dirty="0">
                    <a:effectLst/>
                    <a:latin typeface="Montserrat" panose="00000500000000000000" pitchFamily="2" charset="0"/>
                  </a:rPr>
                  <a:t>Malicious software that compromises computer systems.</a:t>
                </a:r>
                <a:endParaRPr lang="en-US" sz="1100" dirty="0">
                  <a:latin typeface="Montserrat" panose="00000500000000000000" pitchFamily="2" charset="0"/>
                </a:endParaRPr>
              </a:p>
            </p:txBody>
          </p:sp>
        </p:grpSp>
      </p:grpSp>
    </p:spTree>
    <p:extLst>
      <p:ext uri="{BB962C8B-B14F-4D97-AF65-F5344CB8AC3E}">
        <p14:creationId xmlns:p14="http://schemas.microsoft.com/office/powerpoint/2010/main" val="3522769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3147-C9D7-F96E-D5AC-ED155D9EC7DB}"/>
              </a:ext>
            </a:extLst>
          </p:cNvPr>
          <p:cNvSpPr txBox="1"/>
          <p:nvPr/>
        </p:nvSpPr>
        <p:spPr>
          <a:xfrm>
            <a:off x="558383" y="662278"/>
            <a:ext cx="6093500" cy="707886"/>
          </a:xfrm>
          <a:prstGeom prst="rect">
            <a:avLst/>
          </a:prstGeom>
          <a:noFill/>
        </p:spPr>
        <p:txBody>
          <a:bodyPr wrap="square">
            <a:spAutoFit/>
          </a:bodyPr>
          <a:lstStyle/>
          <a:p>
            <a:r>
              <a:rPr lang="en-US" sz="4000" dirty="0">
                <a:solidFill>
                  <a:schemeClr val="bg1"/>
                </a:solidFill>
              </a:rPr>
              <a:t>Types of Trojans</a:t>
            </a:r>
            <a:endParaRPr lang="en-US" sz="4000" dirty="0"/>
          </a:p>
        </p:txBody>
      </p:sp>
      <p:sp>
        <p:nvSpPr>
          <p:cNvPr id="12" name="TextBox 11">
            <a:extLst>
              <a:ext uri="{FF2B5EF4-FFF2-40B4-BE49-F238E27FC236}">
                <a16:creationId xmlns:a16="http://schemas.microsoft.com/office/drawing/2014/main" id="{42D97E5A-CCEC-02B9-B9D0-1284BEEFA687}"/>
              </a:ext>
            </a:extLst>
          </p:cNvPr>
          <p:cNvSpPr txBox="1"/>
          <p:nvPr/>
        </p:nvSpPr>
        <p:spPr>
          <a:xfrm>
            <a:off x="660076" y="1868920"/>
            <a:ext cx="6096000" cy="461665"/>
          </a:xfrm>
          <a:prstGeom prst="rect">
            <a:avLst/>
          </a:prstGeom>
          <a:noFill/>
        </p:spPr>
        <p:txBody>
          <a:bodyPr wrap="square">
            <a:spAutoFit/>
          </a:bodyPr>
          <a:lstStyle/>
          <a:p>
            <a:r>
              <a:rPr lang="en-US" sz="2400" dirty="0">
                <a:solidFill>
                  <a:schemeClr val="bg1"/>
                </a:solidFill>
              </a:rPr>
              <a:t>Backdoor Trojans</a:t>
            </a:r>
          </a:p>
        </p:txBody>
      </p:sp>
      <p:sp>
        <p:nvSpPr>
          <p:cNvPr id="14" name="TextBox 13">
            <a:extLst>
              <a:ext uri="{FF2B5EF4-FFF2-40B4-BE49-F238E27FC236}">
                <a16:creationId xmlns:a16="http://schemas.microsoft.com/office/drawing/2014/main" id="{768FBF1E-9136-B789-EAA8-F1A6B66F0620}"/>
              </a:ext>
            </a:extLst>
          </p:cNvPr>
          <p:cNvSpPr txBox="1"/>
          <p:nvPr/>
        </p:nvSpPr>
        <p:spPr>
          <a:xfrm>
            <a:off x="660076" y="2678728"/>
            <a:ext cx="6096000" cy="461665"/>
          </a:xfrm>
          <a:prstGeom prst="rect">
            <a:avLst/>
          </a:prstGeom>
          <a:noFill/>
        </p:spPr>
        <p:txBody>
          <a:bodyPr wrap="square">
            <a:spAutoFit/>
          </a:bodyPr>
          <a:lstStyle/>
          <a:p>
            <a:r>
              <a:rPr lang="en-US" sz="2400" dirty="0">
                <a:solidFill>
                  <a:schemeClr val="bg1"/>
                </a:solidFill>
              </a:rPr>
              <a:t>Remote Access Trojan (RAT)</a:t>
            </a:r>
          </a:p>
        </p:txBody>
      </p:sp>
      <p:sp>
        <p:nvSpPr>
          <p:cNvPr id="16" name="TextBox 15">
            <a:extLst>
              <a:ext uri="{FF2B5EF4-FFF2-40B4-BE49-F238E27FC236}">
                <a16:creationId xmlns:a16="http://schemas.microsoft.com/office/drawing/2014/main" id="{9254B7FE-C2DC-C304-808A-F76B4382F2E8}"/>
              </a:ext>
            </a:extLst>
          </p:cNvPr>
          <p:cNvSpPr txBox="1"/>
          <p:nvPr/>
        </p:nvSpPr>
        <p:spPr>
          <a:xfrm>
            <a:off x="660076" y="3488536"/>
            <a:ext cx="6096000" cy="461665"/>
          </a:xfrm>
          <a:prstGeom prst="rect">
            <a:avLst/>
          </a:prstGeom>
          <a:noFill/>
        </p:spPr>
        <p:txBody>
          <a:bodyPr wrap="square">
            <a:spAutoFit/>
          </a:bodyPr>
          <a:lstStyle/>
          <a:p>
            <a:r>
              <a:rPr lang="en-US" sz="2400" dirty="0">
                <a:solidFill>
                  <a:schemeClr val="bg1"/>
                </a:solidFill>
              </a:rPr>
              <a:t>Banking Trojans</a:t>
            </a:r>
          </a:p>
        </p:txBody>
      </p:sp>
      <p:sp>
        <p:nvSpPr>
          <p:cNvPr id="18" name="TextBox 17">
            <a:extLst>
              <a:ext uri="{FF2B5EF4-FFF2-40B4-BE49-F238E27FC236}">
                <a16:creationId xmlns:a16="http://schemas.microsoft.com/office/drawing/2014/main" id="{77C71218-1F17-3AA6-7DC0-9B81A8441867}"/>
              </a:ext>
            </a:extLst>
          </p:cNvPr>
          <p:cNvSpPr txBox="1"/>
          <p:nvPr/>
        </p:nvSpPr>
        <p:spPr>
          <a:xfrm>
            <a:off x="660076" y="4298344"/>
            <a:ext cx="6096000" cy="461665"/>
          </a:xfrm>
          <a:prstGeom prst="rect">
            <a:avLst/>
          </a:prstGeom>
          <a:noFill/>
        </p:spPr>
        <p:txBody>
          <a:bodyPr wrap="square">
            <a:spAutoFit/>
          </a:bodyPr>
          <a:lstStyle/>
          <a:p>
            <a:r>
              <a:rPr lang="en-US" sz="2400" dirty="0">
                <a:solidFill>
                  <a:schemeClr val="bg1"/>
                </a:solidFill>
              </a:rPr>
              <a:t>DDoS Trojan </a:t>
            </a:r>
          </a:p>
        </p:txBody>
      </p:sp>
      <p:pic>
        <p:nvPicPr>
          <p:cNvPr id="20" name="Picture 6">
            <a:extLst>
              <a:ext uri="{FF2B5EF4-FFF2-40B4-BE49-F238E27FC236}">
                <a16:creationId xmlns:a16="http://schemas.microsoft.com/office/drawing/2014/main" id="{23282484-1791-F838-4F03-CE4747B0B0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89" t="425" r="4144" b="425"/>
          <a:stretch/>
        </p:blipFill>
        <p:spPr bwMode="auto">
          <a:xfrm>
            <a:off x="7936635" y="880816"/>
            <a:ext cx="3286899" cy="4714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3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9E2ABE-9BA5-AD94-3C99-4454281BD547}"/>
              </a:ext>
            </a:extLst>
          </p:cNvPr>
          <p:cNvSpPr txBox="1"/>
          <p:nvPr/>
        </p:nvSpPr>
        <p:spPr>
          <a:xfrm>
            <a:off x="267543" y="490895"/>
            <a:ext cx="7446363" cy="707886"/>
          </a:xfrm>
          <a:prstGeom prst="rect">
            <a:avLst/>
          </a:prstGeom>
          <a:noFill/>
        </p:spPr>
        <p:txBody>
          <a:bodyPr wrap="square">
            <a:spAutoFit/>
          </a:bodyPr>
          <a:lstStyle/>
          <a:p>
            <a:r>
              <a:rPr lang="en-US" sz="4000" dirty="0">
                <a:solidFill>
                  <a:schemeClr val="bg1"/>
                </a:solidFill>
              </a:rPr>
              <a:t>How do Trojans actually work?</a:t>
            </a:r>
          </a:p>
        </p:txBody>
      </p:sp>
      <p:sp>
        <p:nvSpPr>
          <p:cNvPr id="5" name="TextBox 4">
            <a:extLst>
              <a:ext uri="{FF2B5EF4-FFF2-40B4-BE49-F238E27FC236}">
                <a16:creationId xmlns:a16="http://schemas.microsoft.com/office/drawing/2014/main" id="{1834BDA4-66B1-0F84-41B8-EEA0BAA9BDFA}"/>
              </a:ext>
            </a:extLst>
          </p:cNvPr>
          <p:cNvSpPr txBox="1"/>
          <p:nvPr/>
        </p:nvSpPr>
        <p:spPr>
          <a:xfrm>
            <a:off x="267543" y="1817485"/>
            <a:ext cx="6843471" cy="1754326"/>
          </a:xfrm>
          <a:prstGeom prst="rect">
            <a:avLst/>
          </a:prstGeom>
          <a:noFill/>
        </p:spPr>
        <p:txBody>
          <a:bodyPr wrap="square">
            <a:spAutoFit/>
          </a:bodyPr>
          <a:lstStyle/>
          <a:p>
            <a:r>
              <a:rPr lang="en-US" dirty="0">
                <a:solidFill>
                  <a:schemeClr val="bg1"/>
                </a:solidFill>
              </a:rPr>
              <a:t>Trojans work by disguising themselves as legitimate software or files to trick users into downloading and installing them. Once installed, they create a backdoor that allows attackers to remotely control the infected device. Trojans can steal data, monitor user activity, or even install additional malware without the user's knowledge. Unlike viruses or worms, Trojans do not self-replicate.</a:t>
            </a:r>
          </a:p>
        </p:txBody>
      </p:sp>
      <p:pic>
        <p:nvPicPr>
          <p:cNvPr id="6" name="Picture 6">
            <a:extLst>
              <a:ext uri="{FF2B5EF4-FFF2-40B4-BE49-F238E27FC236}">
                <a16:creationId xmlns:a16="http://schemas.microsoft.com/office/drawing/2014/main" id="{3C9DD9C4-916C-0B63-0A26-B51D8C90DE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3" t="1360" r="18867" b="1360"/>
          <a:stretch/>
        </p:blipFill>
        <p:spPr bwMode="auto">
          <a:xfrm>
            <a:off x="8143879" y="967722"/>
            <a:ext cx="3297833" cy="49225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22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28722F-895B-5B43-8D44-F59A333529DC}"/>
              </a:ext>
            </a:extLst>
          </p:cNvPr>
          <p:cNvSpPr txBox="1"/>
          <p:nvPr/>
        </p:nvSpPr>
        <p:spPr>
          <a:xfrm>
            <a:off x="246089" y="281066"/>
            <a:ext cx="8987852" cy="707886"/>
          </a:xfrm>
          <a:prstGeom prst="rect">
            <a:avLst/>
          </a:prstGeom>
          <a:noFill/>
        </p:spPr>
        <p:txBody>
          <a:bodyPr wrap="square">
            <a:spAutoFit/>
          </a:bodyPr>
          <a:lstStyle/>
          <a:p>
            <a:r>
              <a:rPr lang="en-US" sz="4000" dirty="0">
                <a:solidFill>
                  <a:schemeClr val="bg1"/>
                </a:solidFill>
              </a:rPr>
              <a:t>Prevention and Mitigation of Trojans:</a:t>
            </a:r>
          </a:p>
        </p:txBody>
      </p:sp>
      <p:sp>
        <p:nvSpPr>
          <p:cNvPr id="4" name="TextBox 3">
            <a:extLst>
              <a:ext uri="{FF2B5EF4-FFF2-40B4-BE49-F238E27FC236}">
                <a16:creationId xmlns:a16="http://schemas.microsoft.com/office/drawing/2014/main" id="{1F14A453-C2D7-3B1E-180C-AF59EB9C536B}"/>
              </a:ext>
            </a:extLst>
          </p:cNvPr>
          <p:cNvSpPr txBox="1"/>
          <p:nvPr/>
        </p:nvSpPr>
        <p:spPr>
          <a:xfrm>
            <a:off x="246090" y="985990"/>
            <a:ext cx="9217891" cy="707886"/>
          </a:xfrm>
          <a:prstGeom prst="rect">
            <a:avLst/>
          </a:prstGeom>
          <a:noFill/>
        </p:spPr>
        <p:txBody>
          <a:bodyPr wrap="square">
            <a:spAutoFit/>
          </a:bodyPr>
          <a:lstStyle/>
          <a:p>
            <a:endParaRPr lang="en-US" sz="4000" dirty="0">
              <a:solidFill>
                <a:schemeClr val="bg1"/>
              </a:solidFill>
            </a:endParaRPr>
          </a:p>
        </p:txBody>
      </p:sp>
      <p:sp>
        <p:nvSpPr>
          <p:cNvPr id="9" name="TextBox 8">
            <a:extLst>
              <a:ext uri="{FF2B5EF4-FFF2-40B4-BE49-F238E27FC236}">
                <a16:creationId xmlns:a16="http://schemas.microsoft.com/office/drawing/2014/main" id="{F4671A25-5CEB-FCA7-298A-115BBD907807}"/>
              </a:ext>
            </a:extLst>
          </p:cNvPr>
          <p:cNvSpPr txBox="1"/>
          <p:nvPr/>
        </p:nvSpPr>
        <p:spPr>
          <a:xfrm>
            <a:off x="246090" y="1652040"/>
            <a:ext cx="11065164" cy="400110"/>
          </a:xfrm>
          <a:prstGeom prst="rect">
            <a:avLst/>
          </a:prstGeom>
          <a:noFill/>
        </p:spPr>
        <p:txBody>
          <a:bodyPr wrap="square">
            <a:spAutoFit/>
          </a:bodyPr>
          <a:lstStyle/>
          <a:p>
            <a:r>
              <a:rPr lang="en-US" sz="2000" dirty="0">
                <a:solidFill>
                  <a:schemeClr val="bg1"/>
                </a:solidFill>
              </a:rPr>
              <a:t>Use Antivirus and Anti-Malware Software </a:t>
            </a:r>
          </a:p>
        </p:txBody>
      </p:sp>
      <p:sp>
        <p:nvSpPr>
          <p:cNvPr id="11" name="TextBox 10">
            <a:extLst>
              <a:ext uri="{FF2B5EF4-FFF2-40B4-BE49-F238E27FC236}">
                <a16:creationId xmlns:a16="http://schemas.microsoft.com/office/drawing/2014/main" id="{E5BBE19A-EE38-C191-F1E5-3FCF8126CD2D}"/>
              </a:ext>
            </a:extLst>
          </p:cNvPr>
          <p:cNvSpPr txBox="1"/>
          <p:nvPr/>
        </p:nvSpPr>
        <p:spPr>
          <a:xfrm>
            <a:off x="246089" y="2476057"/>
            <a:ext cx="6094428" cy="400110"/>
          </a:xfrm>
          <a:prstGeom prst="rect">
            <a:avLst/>
          </a:prstGeom>
          <a:noFill/>
        </p:spPr>
        <p:txBody>
          <a:bodyPr wrap="square">
            <a:spAutoFit/>
          </a:bodyPr>
          <a:lstStyle/>
          <a:p>
            <a:r>
              <a:rPr lang="en-US" sz="2000" dirty="0">
                <a:solidFill>
                  <a:schemeClr val="bg1"/>
                </a:solidFill>
              </a:rPr>
              <a:t>Do not download from untrusted sources</a:t>
            </a:r>
          </a:p>
        </p:txBody>
      </p:sp>
      <p:sp>
        <p:nvSpPr>
          <p:cNvPr id="13" name="TextBox 12">
            <a:extLst>
              <a:ext uri="{FF2B5EF4-FFF2-40B4-BE49-F238E27FC236}">
                <a16:creationId xmlns:a16="http://schemas.microsoft.com/office/drawing/2014/main" id="{607F0A00-8541-7A77-E6BC-2CBFED4D65A2}"/>
              </a:ext>
            </a:extLst>
          </p:cNvPr>
          <p:cNvSpPr txBox="1"/>
          <p:nvPr/>
        </p:nvSpPr>
        <p:spPr>
          <a:xfrm>
            <a:off x="246089" y="3297053"/>
            <a:ext cx="6094428" cy="400110"/>
          </a:xfrm>
          <a:prstGeom prst="rect">
            <a:avLst/>
          </a:prstGeom>
          <a:noFill/>
        </p:spPr>
        <p:txBody>
          <a:bodyPr wrap="square">
            <a:spAutoFit/>
          </a:bodyPr>
          <a:lstStyle/>
          <a:p>
            <a:r>
              <a:rPr lang="en-US" sz="2000" dirty="0">
                <a:solidFill>
                  <a:schemeClr val="bg1"/>
                </a:solidFill>
              </a:rPr>
              <a:t>Avoid phishing assaults</a:t>
            </a:r>
          </a:p>
        </p:txBody>
      </p:sp>
      <p:sp>
        <p:nvSpPr>
          <p:cNvPr id="15" name="TextBox 14">
            <a:extLst>
              <a:ext uri="{FF2B5EF4-FFF2-40B4-BE49-F238E27FC236}">
                <a16:creationId xmlns:a16="http://schemas.microsoft.com/office/drawing/2014/main" id="{707E6FD1-0AC5-24BE-DAF4-578F7395F7D9}"/>
              </a:ext>
            </a:extLst>
          </p:cNvPr>
          <p:cNvSpPr txBox="1"/>
          <p:nvPr/>
        </p:nvSpPr>
        <p:spPr>
          <a:xfrm>
            <a:off x="246089" y="4118048"/>
            <a:ext cx="7756748" cy="707886"/>
          </a:xfrm>
          <a:prstGeom prst="rect">
            <a:avLst/>
          </a:prstGeom>
          <a:noFill/>
        </p:spPr>
        <p:txBody>
          <a:bodyPr wrap="square">
            <a:spAutoFit/>
          </a:bodyPr>
          <a:lstStyle/>
          <a:p>
            <a:r>
              <a:rPr lang="en-US" sz="2000" dirty="0">
                <a:solidFill>
                  <a:schemeClr val="bg1"/>
                </a:solidFill>
              </a:rPr>
              <a:t>Update your Operating framework and any introduced security conventions </a:t>
            </a:r>
          </a:p>
        </p:txBody>
      </p:sp>
      <p:sp>
        <p:nvSpPr>
          <p:cNvPr id="17" name="TextBox 16">
            <a:extLst>
              <a:ext uri="{FF2B5EF4-FFF2-40B4-BE49-F238E27FC236}">
                <a16:creationId xmlns:a16="http://schemas.microsoft.com/office/drawing/2014/main" id="{E8B713C8-9F6B-96E5-B8DA-38BE4C07AC62}"/>
              </a:ext>
            </a:extLst>
          </p:cNvPr>
          <p:cNvSpPr txBox="1"/>
          <p:nvPr/>
        </p:nvSpPr>
        <p:spPr>
          <a:xfrm>
            <a:off x="246089" y="5246820"/>
            <a:ext cx="6094428" cy="400110"/>
          </a:xfrm>
          <a:prstGeom prst="rect">
            <a:avLst/>
          </a:prstGeom>
          <a:noFill/>
        </p:spPr>
        <p:txBody>
          <a:bodyPr wrap="square">
            <a:spAutoFit/>
          </a:bodyPr>
          <a:lstStyle/>
          <a:p>
            <a:r>
              <a:rPr lang="en-US" sz="2000" dirty="0">
                <a:solidFill>
                  <a:schemeClr val="bg1"/>
                </a:solidFill>
              </a:rPr>
              <a:t>Do not visit dangerous sites </a:t>
            </a:r>
          </a:p>
        </p:txBody>
      </p:sp>
      <p:pic>
        <p:nvPicPr>
          <p:cNvPr id="19" name="Picture 6">
            <a:extLst>
              <a:ext uri="{FF2B5EF4-FFF2-40B4-BE49-F238E27FC236}">
                <a16:creationId xmlns:a16="http://schemas.microsoft.com/office/drawing/2014/main" id="{0A5DBF76-B014-29AC-06F0-F19323C4B7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82" t="2885" r="17582" b="962"/>
          <a:stretch/>
        </p:blipFill>
        <p:spPr bwMode="auto">
          <a:xfrm>
            <a:off x="8090398" y="1261530"/>
            <a:ext cx="3143251" cy="4678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0A741C8E-2086-DD1A-FC54-2AC0200F71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64" t="425" r="1493" b="425"/>
          <a:stretch/>
        </p:blipFill>
        <p:spPr bwMode="auto">
          <a:xfrm>
            <a:off x="8080442" y="1226063"/>
            <a:ext cx="3230812" cy="4714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130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B8287-C80F-3949-A1F3-784EF3A41F94}"/>
              </a:ext>
            </a:extLst>
          </p:cNvPr>
          <p:cNvSpPr txBox="1">
            <a:spLocks/>
          </p:cNvSpPr>
          <p:nvPr/>
        </p:nvSpPr>
        <p:spPr>
          <a:xfrm>
            <a:off x="426604" y="522144"/>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What’s ransomware</a:t>
            </a:r>
          </a:p>
        </p:txBody>
      </p:sp>
      <p:sp>
        <p:nvSpPr>
          <p:cNvPr id="4" name="TextBox 3">
            <a:extLst>
              <a:ext uri="{FF2B5EF4-FFF2-40B4-BE49-F238E27FC236}">
                <a16:creationId xmlns:a16="http://schemas.microsoft.com/office/drawing/2014/main" id="{3C3B26DE-0D49-1EB2-3B3D-2FA3277EA4B4}"/>
              </a:ext>
            </a:extLst>
          </p:cNvPr>
          <p:cNvSpPr txBox="1"/>
          <p:nvPr/>
        </p:nvSpPr>
        <p:spPr>
          <a:xfrm>
            <a:off x="426604" y="1847707"/>
            <a:ext cx="6964796" cy="1477328"/>
          </a:xfrm>
          <a:prstGeom prst="rect">
            <a:avLst/>
          </a:prstGeom>
          <a:noFill/>
        </p:spPr>
        <p:txBody>
          <a:bodyPr wrap="square">
            <a:spAutoFit/>
          </a:bodyPr>
          <a:lstStyle/>
          <a:p>
            <a:r>
              <a:rPr lang="en-US" dirty="0">
                <a:solidFill>
                  <a:schemeClr val="bg1"/>
                </a:solidFill>
              </a:rPr>
              <a:t>Ransomware is a type of malware that holds a victim’s sensitive data or device hostage, threatening to keep it locked—or worse—unless the victim pays a ransom to the attacker . The earliest ransomware attacks simply demanded a ransom in exchange for the encryption key needed to regain access to the affected data or use of the infected device</a:t>
            </a:r>
          </a:p>
        </p:txBody>
      </p:sp>
      <p:pic>
        <p:nvPicPr>
          <p:cNvPr id="7" name="Picture 6">
            <a:extLst>
              <a:ext uri="{FF2B5EF4-FFF2-40B4-BE49-F238E27FC236}">
                <a16:creationId xmlns:a16="http://schemas.microsoft.com/office/drawing/2014/main" id="{39084F4D-33F9-A5CE-376E-09BC27C5D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9" r="15969"/>
          <a:stretch/>
        </p:blipFill>
        <p:spPr bwMode="auto">
          <a:xfrm>
            <a:off x="7871692" y="801731"/>
            <a:ext cx="3207904" cy="4419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406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4E168B-D159-4AD9-E9C9-EFD8DE9EAD94}"/>
              </a:ext>
            </a:extLst>
          </p:cNvPr>
          <p:cNvSpPr txBox="1"/>
          <p:nvPr/>
        </p:nvSpPr>
        <p:spPr>
          <a:xfrm>
            <a:off x="669347" y="596384"/>
            <a:ext cx="6096000" cy="707886"/>
          </a:xfrm>
          <a:prstGeom prst="rect">
            <a:avLst/>
          </a:prstGeom>
          <a:noFill/>
        </p:spPr>
        <p:txBody>
          <a:bodyPr wrap="square">
            <a:spAutoFit/>
          </a:bodyPr>
          <a:lstStyle/>
          <a:p>
            <a:r>
              <a:rPr lang="en-US" sz="4000" dirty="0">
                <a:solidFill>
                  <a:schemeClr val="bg1"/>
                </a:solidFill>
              </a:rPr>
              <a:t>Types of ransomware </a:t>
            </a:r>
          </a:p>
        </p:txBody>
      </p:sp>
      <p:sp>
        <p:nvSpPr>
          <p:cNvPr id="7" name="TextBox 6">
            <a:extLst>
              <a:ext uri="{FF2B5EF4-FFF2-40B4-BE49-F238E27FC236}">
                <a16:creationId xmlns:a16="http://schemas.microsoft.com/office/drawing/2014/main" id="{29B169BB-D668-E009-7AB9-6E45C9D6952D}"/>
              </a:ext>
            </a:extLst>
          </p:cNvPr>
          <p:cNvSpPr txBox="1"/>
          <p:nvPr/>
        </p:nvSpPr>
        <p:spPr>
          <a:xfrm>
            <a:off x="669347" y="1679189"/>
            <a:ext cx="6096000" cy="400110"/>
          </a:xfrm>
          <a:prstGeom prst="rect">
            <a:avLst/>
          </a:prstGeom>
          <a:noFill/>
        </p:spPr>
        <p:txBody>
          <a:bodyPr wrap="square">
            <a:spAutoFit/>
          </a:bodyPr>
          <a:lstStyle/>
          <a:p>
            <a:r>
              <a:rPr lang="en-US" sz="2000" dirty="0" err="1">
                <a:solidFill>
                  <a:schemeClr val="bg1"/>
                </a:solidFill>
              </a:rPr>
              <a:t>Leakware</a:t>
            </a:r>
            <a:r>
              <a:rPr lang="en-US" sz="2000" dirty="0">
                <a:solidFill>
                  <a:schemeClr val="bg1"/>
                </a:solidFill>
              </a:rPr>
              <a:t> or </a:t>
            </a:r>
            <a:r>
              <a:rPr lang="en-US" sz="2000" dirty="0" err="1">
                <a:solidFill>
                  <a:schemeClr val="bg1"/>
                </a:solidFill>
              </a:rPr>
              <a:t>doxware</a:t>
            </a:r>
            <a:endParaRPr lang="en-US" sz="2000" dirty="0">
              <a:solidFill>
                <a:schemeClr val="bg1"/>
              </a:solidFill>
            </a:endParaRPr>
          </a:p>
        </p:txBody>
      </p:sp>
      <p:sp>
        <p:nvSpPr>
          <p:cNvPr id="9" name="TextBox 8">
            <a:extLst>
              <a:ext uri="{FF2B5EF4-FFF2-40B4-BE49-F238E27FC236}">
                <a16:creationId xmlns:a16="http://schemas.microsoft.com/office/drawing/2014/main" id="{9A121717-993A-3A2C-81B7-27E7FF5AAE9D}"/>
              </a:ext>
            </a:extLst>
          </p:cNvPr>
          <p:cNvSpPr txBox="1"/>
          <p:nvPr/>
        </p:nvSpPr>
        <p:spPr>
          <a:xfrm>
            <a:off x="669347" y="2498106"/>
            <a:ext cx="6096000" cy="400110"/>
          </a:xfrm>
          <a:prstGeom prst="rect">
            <a:avLst/>
          </a:prstGeom>
          <a:noFill/>
        </p:spPr>
        <p:txBody>
          <a:bodyPr wrap="square">
            <a:spAutoFit/>
          </a:bodyPr>
          <a:lstStyle/>
          <a:p>
            <a:r>
              <a:rPr lang="en-US" sz="2000" dirty="0">
                <a:solidFill>
                  <a:schemeClr val="bg1"/>
                </a:solidFill>
              </a:rPr>
              <a:t>Mobile ransomware </a:t>
            </a:r>
          </a:p>
        </p:txBody>
      </p:sp>
      <p:sp>
        <p:nvSpPr>
          <p:cNvPr id="11" name="TextBox 10">
            <a:extLst>
              <a:ext uri="{FF2B5EF4-FFF2-40B4-BE49-F238E27FC236}">
                <a16:creationId xmlns:a16="http://schemas.microsoft.com/office/drawing/2014/main" id="{ED6E24B7-9359-FD43-3948-DC950BBD49D0}"/>
              </a:ext>
            </a:extLst>
          </p:cNvPr>
          <p:cNvSpPr txBox="1"/>
          <p:nvPr/>
        </p:nvSpPr>
        <p:spPr>
          <a:xfrm>
            <a:off x="669347" y="3399857"/>
            <a:ext cx="6096000" cy="400110"/>
          </a:xfrm>
          <a:prstGeom prst="rect">
            <a:avLst/>
          </a:prstGeom>
          <a:noFill/>
        </p:spPr>
        <p:txBody>
          <a:bodyPr wrap="square">
            <a:spAutoFit/>
          </a:bodyPr>
          <a:lstStyle/>
          <a:p>
            <a:r>
              <a:rPr lang="en-US" sz="2000" dirty="0">
                <a:solidFill>
                  <a:schemeClr val="bg1"/>
                </a:solidFill>
              </a:rPr>
              <a:t>Wipers</a:t>
            </a:r>
          </a:p>
        </p:txBody>
      </p:sp>
      <p:sp>
        <p:nvSpPr>
          <p:cNvPr id="13" name="TextBox 12">
            <a:extLst>
              <a:ext uri="{FF2B5EF4-FFF2-40B4-BE49-F238E27FC236}">
                <a16:creationId xmlns:a16="http://schemas.microsoft.com/office/drawing/2014/main" id="{4FA3F860-05C3-8578-32DF-306650201BDE}"/>
              </a:ext>
            </a:extLst>
          </p:cNvPr>
          <p:cNvSpPr txBox="1"/>
          <p:nvPr/>
        </p:nvSpPr>
        <p:spPr>
          <a:xfrm>
            <a:off x="669347" y="4301609"/>
            <a:ext cx="6096000" cy="400110"/>
          </a:xfrm>
          <a:prstGeom prst="rect">
            <a:avLst/>
          </a:prstGeom>
          <a:noFill/>
        </p:spPr>
        <p:txBody>
          <a:bodyPr wrap="square">
            <a:spAutoFit/>
          </a:bodyPr>
          <a:lstStyle/>
          <a:p>
            <a:r>
              <a:rPr lang="en-US" sz="2000" dirty="0">
                <a:solidFill>
                  <a:schemeClr val="bg1"/>
                </a:solidFill>
              </a:rPr>
              <a:t>Scareware </a:t>
            </a:r>
          </a:p>
        </p:txBody>
      </p:sp>
      <p:pic>
        <p:nvPicPr>
          <p:cNvPr id="14" name="Picture 13">
            <a:extLst>
              <a:ext uri="{FF2B5EF4-FFF2-40B4-BE49-F238E27FC236}">
                <a16:creationId xmlns:a16="http://schemas.microsoft.com/office/drawing/2014/main" id="{BB0A97F0-F914-8ECA-5E93-5BA72DA5F0FF}"/>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064" t="-98" r="5320" b="-98"/>
          <a:stretch/>
        </p:blipFill>
        <p:spPr bwMode="auto">
          <a:xfrm>
            <a:off x="7618330" y="950327"/>
            <a:ext cx="3611645" cy="4489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93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AE2AA-C938-BC81-EF95-42A610CD956F}"/>
              </a:ext>
            </a:extLst>
          </p:cNvPr>
          <p:cNvSpPr txBox="1"/>
          <p:nvPr/>
        </p:nvSpPr>
        <p:spPr>
          <a:xfrm>
            <a:off x="309721" y="460090"/>
            <a:ext cx="8234203" cy="707886"/>
          </a:xfrm>
          <a:prstGeom prst="rect">
            <a:avLst/>
          </a:prstGeom>
          <a:noFill/>
        </p:spPr>
        <p:txBody>
          <a:bodyPr wrap="square">
            <a:spAutoFit/>
          </a:bodyPr>
          <a:lstStyle/>
          <a:p>
            <a:r>
              <a:rPr lang="en-US" sz="4000" dirty="0">
                <a:solidFill>
                  <a:schemeClr val="bg1"/>
                </a:solidFill>
              </a:rPr>
              <a:t>How does Ransomware actually work?</a:t>
            </a:r>
          </a:p>
        </p:txBody>
      </p:sp>
      <p:sp>
        <p:nvSpPr>
          <p:cNvPr id="5" name="TextBox 4">
            <a:extLst>
              <a:ext uri="{FF2B5EF4-FFF2-40B4-BE49-F238E27FC236}">
                <a16:creationId xmlns:a16="http://schemas.microsoft.com/office/drawing/2014/main" id="{140B886C-ED28-A50F-FBF1-2C17CE78A75F}"/>
              </a:ext>
            </a:extLst>
          </p:cNvPr>
          <p:cNvSpPr txBox="1"/>
          <p:nvPr/>
        </p:nvSpPr>
        <p:spPr>
          <a:xfrm>
            <a:off x="392370" y="1620498"/>
            <a:ext cx="7275256" cy="1754326"/>
          </a:xfrm>
          <a:prstGeom prst="rect">
            <a:avLst/>
          </a:prstGeom>
          <a:noFill/>
        </p:spPr>
        <p:txBody>
          <a:bodyPr wrap="square">
            <a:spAutoFit/>
          </a:bodyPr>
          <a:lstStyle/>
          <a:p>
            <a:r>
              <a:rPr lang="en-US" dirty="0">
                <a:solidFill>
                  <a:schemeClr val="bg1"/>
                </a:solidFill>
              </a:rPr>
              <a:t>Ransomware infiltrates a system through phishing emails, malicious links, or software vulnerabilities. Once inside, it encrypts files, making them inaccessible to the user. The attacker demands a ransom, usually in cryptocurrency, in exchange for a decryption key. If the ransom isn’t paid, the attacker may threaten to delete or leak the data. Ransomware can also spread across networks, affecting multiple devices or systems.</a:t>
            </a:r>
          </a:p>
        </p:txBody>
      </p:sp>
      <p:pic>
        <p:nvPicPr>
          <p:cNvPr id="7" name="Picture 6">
            <a:extLst>
              <a:ext uri="{FF2B5EF4-FFF2-40B4-BE49-F238E27FC236}">
                <a16:creationId xmlns:a16="http://schemas.microsoft.com/office/drawing/2014/main" id="{1B406D9A-426A-D2DA-72F2-AB0EC1E3C4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69" r="11869"/>
          <a:stretch/>
        </p:blipFill>
        <p:spPr bwMode="auto">
          <a:xfrm>
            <a:off x="8067676" y="1401156"/>
            <a:ext cx="3000374" cy="4480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7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7C2FDB-3288-2072-630E-9D313252B447}"/>
              </a:ext>
            </a:extLst>
          </p:cNvPr>
          <p:cNvSpPr txBox="1"/>
          <p:nvPr/>
        </p:nvSpPr>
        <p:spPr>
          <a:xfrm>
            <a:off x="447954" y="1433933"/>
            <a:ext cx="5213746" cy="400110"/>
          </a:xfrm>
          <a:prstGeom prst="rect">
            <a:avLst/>
          </a:prstGeom>
          <a:noFill/>
        </p:spPr>
        <p:txBody>
          <a:bodyPr wrap="square">
            <a:spAutoFit/>
          </a:bodyPr>
          <a:lstStyle/>
          <a:p>
            <a:r>
              <a:rPr lang="en-US" sz="2000" dirty="0">
                <a:solidFill>
                  <a:schemeClr val="bg1"/>
                </a:solidFill>
              </a:rPr>
              <a:t>Never click on unverified links</a:t>
            </a:r>
          </a:p>
        </p:txBody>
      </p:sp>
      <p:sp>
        <p:nvSpPr>
          <p:cNvPr id="5" name="TextBox 4">
            <a:extLst>
              <a:ext uri="{FF2B5EF4-FFF2-40B4-BE49-F238E27FC236}">
                <a16:creationId xmlns:a16="http://schemas.microsoft.com/office/drawing/2014/main" id="{A21FF870-5FD5-B69E-D130-F61A90E19915}"/>
              </a:ext>
            </a:extLst>
          </p:cNvPr>
          <p:cNvSpPr txBox="1"/>
          <p:nvPr/>
        </p:nvSpPr>
        <p:spPr>
          <a:xfrm>
            <a:off x="447954" y="2081071"/>
            <a:ext cx="5213746" cy="400110"/>
          </a:xfrm>
          <a:prstGeom prst="rect">
            <a:avLst/>
          </a:prstGeom>
          <a:noFill/>
        </p:spPr>
        <p:txBody>
          <a:bodyPr wrap="square">
            <a:spAutoFit/>
          </a:bodyPr>
          <a:lstStyle/>
          <a:p>
            <a:r>
              <a:rPr lang="en-US" sz="2000" dirty="0">
                <a:solidFill>
                  <a:schemeClr val="bg1"/>
                </a:solidFill>
              </a:rPr>
              <a:t>Scan emails for malware</a:t>
            </a:r>
          </a:p>
        </p:txBody>
      </p:sp>
      <p:sp>
        <p:nvSpPr>
          <p:cNvPr id="7" name="TextBox 6">
            <a:extLst>
              <a:ext uri="{FF2B5EF4-FFF2-40B4-BE49-F238E27FC236}">
                <a16:creationId xmlns:a16="http://schemas.microsoft.com/office/drawing/2014/main" id="{5F8EC34E-01C4-9290-A91C-56E07CCA4BCC}"/>
              </a:ext>
            </a:extLst>
          </p:cNvPr>
          <p:cNvSpPr txBox="1"/>
          <p:nvPr/>
        </p:nvSpPr>
        <p:spPr>
          <a:xfrm>
            <a:off x="447954" y="2792741"/>
            <a:ext cx="5213746" cy="400110"/>
          </a:xfrm>
          <a:prstGeom prst="rect">
            <a:avLst/>
          </a:prstGeom>
          <a:noFill/>
        </p:spPr>
        <p:txBody>
          <a:bodyPr wrap="square">
            <a:spAutoFit/>
          </a:bodyPr>
          <a:lstStyle/>
          <a:p>
            <a:r>
              <a:rPr lang="en-US" sz="2000" dirty="0">
                <a:solidFill>
                  <a:schemeClr val="bg1"/>
                </a:solidFill>
              </a:rPr>
              <a:t>Use firewalls</a:t>
            </a:r>
          </a:p>
        </p:txBody>
      </p:sp>
      <p:sp>
        <p:nvSpPr>
          <p:cNvPr id="9" name="TextBox 8">
            <a:extLst>
              <a:ext uri="{FF2B5EF4-FFF2-40B4-BE49-F238E27FC236}">
                <a16:creationId xmlns:a16="http://schemas.microsoft.com/office/drawing/2014/main" id="{74D7ABEA-5F1B-6E84-DBFA-1D9E14B43331}"/>
              </a:ext>
            </a:extLst>
          </p:cNvPr>
          <p:cNvSpPr txBox="1"/>
          <p:nvPr/>
        </p:nvSpPr>
        <p:spPr>
          <a:xfrm>
            <a:off x="447954" y="3504411"/>
            <a:ext cx="5213746" cy="400110"/>
          </a:xfrm>
          <a:prstGeom prst="rect">
            <a:avLst/>
          </a:prstGeom>
          <a:noFill/>
        </p:spPr>
        <p:txBody>
          <a:bodyPr wrap="square">
            <a:spAutoFit/>
          </a:bodyPr>
          <a:lstStyle/>
          <a:p>
            <a:r>
              <a:rPr lang="en-US" sz="2000" dirty="0">
                <a:solidFill>
                  <a:schemeClr val="bg1"/>
                </a:solidFill>
              </a:rPr>
              <a:t>Only download from trusted sites </a:t>
            </a:r>
          </a:p>
        </p:txBody>
      </p:sp>
      <p:sp>
        <p:nvSpPr>
          <p:cNvPr id="11" name="TextBox 10">
            <a:extLst>
              <a:ext uri="{FF2B5EF4-FFF2-40B4-BE49-F238E27FC236}">
                <a16:creationId xmlns:a16="http://schemas.microsoft.com/office/drawing/2014/main" id="{C766D047-3E21-D618-7F89-73DC0D26344F}"/>
              </a:ext>
            </a:extLst>
          </p:cNvPr>
          <p:cNvSpPr txBox="1"/>
          <p:nvPr/>
        </p:nvSpPr>
        <p:spPr>
          <a:xfrm>
            <a:off x="447954" y="4141395"/>
            <a:ext cx="5213746" cy="400110"/>
          </a:xfrm>
          <a:prstGeom prst="rect">
            <a:avLst/>
          </a:prstGeom>
          <a:noFill/>
        </p:spPr>
        <p:txBody>
          <a:bodyPr wrap="square">
            <a:spAutoFit/>
          </a:bodyPr>
          <a:lstStyle/>
          <a:p>
            <a:r>
              <a:rPr lang="en-US" sz="2000" dirty="0">
                <a:solidFill>
                  <a:schemeClr val="bg1"/>
                </a:solidFill>
              </a:rPr>
              <a:t>Keep backups of important data</a:t>
            </a:r>
          </a:p>
        </p:txBody>
      </p:sp>
      <p:sp>
        <p:nvSpPr>
          <p:cNvPr id="13" name="TextBox 12">
            <a:extLst>
              <a:ext uri="{FF2B5EF4-FFF2-40B4-BE49-F238E27FC236}">
                <a16:creationId xmlns:a16="http://schemas.microsoft.com/office/drawing/2014/main" id="{D2B4A74A-4D0C-53CD-C456-C1E3245B84FE}"/>
              </a:ext>
            </a:extLst>
          </p:cNvPr>
          <p:cNvSpPr txBox="1"/>
          <p:nvPr/>
        </p:nvSpPr>
        <p:spPr>
          <a:xfrm>
            <a:off x="447954" y="4788533"/>
            <a:ext cx="5213746" cy="400110"/>
          </a:xfrm>
          <a:prstGeom prst="rect">
            <a:avLst/>
          </a:prstGeom>
          <a:noFill/>
        </p:spPr>
        <p:txBody>
          <a:bodyPr wrap="square">
            <a:spAutoFit/>
          </a:bodyPr>
          <a:lstStyle/>
          <a:p>
            <a:r>
              <a:rPr lang="en-US" sz="2000" dirty="0">
                <a:solidFill>
                  <a:schemeClr val="bg1"/>
                </a:solidFill>
              </a:rPr>
              <a:t>Use security software </a:t>
            </a:r>
          </a:p>
        </p:txBody>
      </p:sp>
      <p:sp>
        <p:nvSpPr>
          <p:cNvPr id="15" name="TextBox 14">
            <a:extLst>
              <a:ext uri="{FF2B5EF4-FFF2-40B4-BE49-F238E27FC236}">
                <a16:creationId xmlns:a16="http://schemas.microsoft.com/office/drawing/2014/main" id="{CD79DD93-F8B6-630B-CFAA-F9221CF4AE79}"/>
              </a:ext>
            </a:extLst>
          </p:cNvPr>
          <p:cNvSpPr txBox="1"/>
          <p:nvPr/>
        </p:nvSpPr>
        <p:spPr>
          <a:xfrm>
            <a:off x="447954" y="5424067"/>
            <a:ext cx="5213746" cy="400110"/>
          </a:xfrm>
          <a:prstGeom prst="rect">
            <a:avLst/>
          </a:prstGeom>
          <a:noFill/>
        </p:spPr>
        <p:txBody>
          <a:bodyPr wrap="square">
            <a:spAutoFit/>
          </a:bodyPr>
          <a:lstStyle/>
          <a:p>
            <a:r>
              <a:rPr lang="en-US" sz="2000" dirty="0">
                <a:solidFill>
                  <a:schemeClr val="bg1"/>
                </a:solidFill>
              </a:rPr>
              <a:t>Do not use unfamiliar USB devices</a:t>
            </a:r>
          </a:p>
        </p:txBody>
      </p:sp>
      <p:sp>
        <p:nvSpPr>
          <p:cNvPr id="17" name="TextBox 16">
            <a:extLst>
              <a:ext uri="{FF2B5EF4-FFF2-40B4-BE49-F238E27FC236}">
                <a16:creationId xmlns:a16="http://schemas.microsoft.com/office/drawing/2014/main" id="{32742201-86BA-0A9B-5439-8A270D0747B0}"/>
              </a:ext>
            </a:extLst>
          </p:cNvPr>
          <p:cNvSpPr txBox="1"/>
          <p:nvPr/>
        </p:nvSpPr>
        <p:spPr>
          <a:xfrm>
            <a:off x="447954" y="6059601"/>
            <a:ext cx="5213746" cy="400110"/>
          </a:xfrm>
          <a:prstGeom prst="rect">
            <a:avLst/>
          </a:prstGeom>
          <a:noFill/>
        </p:spPr>
        <p:txBody>
          <a:bodyPr wrap="square">
            <a:spAutoFit/>
          </a:bodyPr>
          <a:lstStyle/>
          <a:p>
            <a:r>
              <a:rPr lang="en-US" sz="2000" dirty="0">
                <a:solidFill>
                  <a:schemeClr val="bg1"/>
                </a:solidFill>
              </a:rPr>
              <a:t>Avoid giving out personal data </a:t>
            </a:r>
          </a:p>
        </p:txBody>
      </p:sp>
      <p:sp>
        <p:nvSpPr>
          <p:cNvPr id="19" name="TextBox 18">
            <a:extLst>
              <a:ext uri="{FF2B5EF4-FFF2-40B4-BE49-F238E27FC236}">
                <a16:creationId xmlns:a16="http://schemas.microsoft.com/office/drawing/2014/main" id="{65640E63-E8C6-9492-F014-314318756791}"/>
              </a:ext>
            </a:extLst>
          </p:cNvPr>
          <p:cNvSpPr txBox="1"/>
          <p:nvPr/>
        </p:nvSpPr>
        <p:spPr>
          <a:xfrm>
            <a:off x="227716" y="256945"/>
            <a:ext cx="9268709" cy="707886"/>
          </a:xfrm>
          <a:prstGeom prst="rect">
            <a:avLst/>
          </a:prstGeom>
          <a:noFill/>
        </p:spPr>
        <p:txBody>
          <a:bodyPr wrap="square">
            <a:spAutoFit/>
          </a:bodyPr>
          <a:lstStyle/>
          <a:p>
            <a:r>
              <a:rPr lang="en-US" sz="4000" dirty="0">
                <a:solidFill>
                  <a:schemeClr val="bg1"/>
                </a:solidFill>
              </a:rPr>
              <a:t>Prevention and Mitigation of Ransomware</a:t>
            </a:r>
          </a:p>
        </p:txBody>
      </p:sp>
      <p:pic>
        <p:nvPicPr>
          <p:cNvPr id="21" name="Picture 20">
            <a:extLst>
              <a:ext uri="{FF2B5EF4-FFF2-40B4-BE49-F238E27FC236}">
                <a16:creationId xmlns:a16="http://schemas.microsoft.com/office/drawing/2014/main" id="{A9689FCD-BEC2-ABF0-891E-33156D4B2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455" r="24455"/>
          <a:stretch/>
        </p:blipFill>
        <p:spPr bwMode="auto">
          <a:xfrm>
            <a:off x="7820025" y="1082449"/>
            <a:ext cx="3303604" cy="4480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34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39FA81-7620-0882-9A16-11549009C6CC}"/>
              </a:ext>
            </a:extLst>
          </p:cNvPr>
          <p:cNvSpPr txBox="1"/>
          <p:nvPr/>
        </p:nvSpPr>
        <p:spPr>
          <a:xfrm>
            <a:off x="538061" y="1628544"/>
            <a:ext cx="6422032" cy="2031325"/>
          </a:xfrm>
          <a:prstGeom prst="rect">
            <a:avLst/>
          </a:prstGeom>
          <a:noFill/>
        </p:spPr>
        <p:txBody>
          <a:bodyPr wrap="square">
            <a:spAutoFit/>
          </a:bodyPr>
          <a:lstStyle/>
          <a:p>
            <a:r>
              <a:rPr lang="en-US" dirty="0">
                <a:solidFill>
                  <a:schemeClr val="bg1"/>
                </a:solidFill>
              </a:rPr>
              <a:t>A </a:t>
            </a:r>
            <a:r>
              <a:rPr lang="en-US" b="1" dirty="0">
                <a:solidFill>
                  <a:schemeClr val="bg1"/>
                </a:solidFill>
              </a:rPr>
              <a:t>rootkit</a:t>
            </a:r>
            <a:r>
              <a:rPr lang="en-US" dirty="0">
                <a:solidFill>
                  <a:schemeClr val="bg1"/>
                </a:solidFill>
              </a:rPr>
              <a:t> is a type of malicious software designed to gain unauthorized access to a computer or network while hiding its presence. It typically allows attackers to maintain control over the system, manipulate processes, and access sensitive data without detection. Rootkits can modify system files and processes, making them difficult to identify and remove, and can be used to facilitate other types of malware or attacks.</a:t>
            </a:r>
          </a:p>
        </p:txBody>
      </p:sp>
      <p:sp>
        <p:nvSpPr>
          <p:cNvPr id="6" name="Title 5">
            <a:extLst>
              <a:ext uri="{FF2B5EF4-FFF2-40B4-BE49-F238E27FC236}">
                <a16:creationId xmlns:a16="http://schemas.microsoft.com/office/drawing/2014/main" id="{2E37A36B-7A8C-4FF2-F33E-932B77DA21A8}"/>
              </a:ext>
            </a:extLst>
          </p:cNvPr>
          <p:cNvSpPr txBox="1">
            <a:spLocks/>
          </p:cNvSpPr>
          <p:nvPr/>
        </p:nvSpPr>
        <p:spPr>
          <a:xfrm>
            <a:off x="538061" y="54267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What’s a rootkit </a:t>
            </a:r>
          </a:p>
        </p:txBody>
      </p:sp>
      <p:pic>
        <p:nvPicPr>
          <p:cNvPr id="9" name="Picture 8">
            <a:extLst>
              <a:ext uri="{FF2B5EF4-FFF2-40B4-BE49-F238E27FC236}">
                <a16:creationId xmlns:a16="http://schemas.microsoft.com/office/drawing/2014/main" id="{E67A79C9-B130-C34B-7587-C86AE3940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329" r="21329"/>
          <a:stretch/>
        </p:blipFill>
        <p:spPr bwMode="auto">
          <a:xfrm>
            <a:off x="7821227" y="1267789"/>
            <a:ext cx="3472132" cy="4489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044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B9F3-4FAA-DF43-A5EE-475B23F4D6AD}"/>
              </a:ext>
            </a:extLst>
          </p:cNvPr>
          <p:cNvSpPr txBox="1">
            <a:spLocks/>
          </p:cNvSpPr>
          <p:nvPr/>
        </p:nvSpPr>
        <p:spPr>
          <a:xfrm>
            <a:off x="423414" y="441162"/>
            <a:ext cx="890331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Types of rootkits</a:t>
            </a:r>
          </a:p>
        </p:txBody>
      </p:sp>
      <p:sp>
        <p:nvSpPr>
          <p:cNvPr id="4" name="TextBox 3">
            <a:extLst>
              <a:ext uri="{FF2B5EF4-FFF2-40B4-BE49-F238E27FC236}">
                <a16:creationId xmlns:a16="http://schemas.microsoft.com/office/drawing/2014/main" id="{AB0F1878-2EA9-97FA-4E08-678772D2FD86}"/>
              </a:ext>
            </a:extLst>
          </p:cNvPr>
          <p:cNvSpPr txBox="1"/>
          <p:nvPr/>
        </p:nvSpPr>
        <p:spPr>
          <a:xfrm>
            <a:off x="600945" y="1661258"/>
            <a:ext cx="5160013" cy="400110"/>
          </a:xfrm>
          <a:prstGeom prst="rect">
            <a:avLst/>
          </a:prstGeom>
          <a:noFill/>
        </p:spPr>
        <p:txBody>
          <a:bodyPr wrap="square">
            <a:spAutoFit/>
          </a:bodyPr>
          <a:lstStyle/>
          <a:p>
            <a:r>
              <a:rPr lang="en-US" sz="2000" dirty="0">
                <a:solidFill>
                  <a:schemeClr val="bg1"/>
                </a:solidFill>
              </a:rPr>
              <a:t>User-Mode Rootkits</a:t>
            </a:r>
          </a:p>
        </p:txBody>
      </p:sp>
      <p:sp>
        <p:nvSpPr>
          <p:cNvPr id="6" name="TextBox 5">
            <a:extLst>
              <a:ext uri="{FF2B5EF4-FFF2-40B4-BE49-F238E27FC236}">
                <a16:creationId xmlns:a16="http://schemas.microsoft.com/office/drawing/2014/main" id="{86A2DAD1-0B71-0C01-C6E7-A7B77FE95DBF}"/>
              </a:ext>
            </a:extLst>
          </p:cNvPr>
          <p:cNvSpPr txBox="1"/>
          <p:nvPr/>
        </p:nvSpPr>
        <p:spPr>
          <a:xfrm>
            <a:off x="599614" y="2389341"/>
            <a:ext cx="5161344" cy="400110"/>
          </a:xfrm>
          <a:prstGeom prst="rect">
            <a:avLst/>
          </a:prstGeom>
          <a:noFill/>
        </p:spPr>
        <p:txBody>
          <a:bodyPr wrap="square">
            <a:spAutoFit/>
          </a:bodyPr>
          <a:lstStyle/>
          <a:p>
            <a:r>
              <a:rPr lang="en-US" sz="2000" dirty="0">
                <a:solidFill>
                  <a:schemeClr val="bg1"/>
                </a:solidFill>
              </a:rPr>
              <a:t>Kernel-Mode Rootkits</a:t>
            </a:r>
          </a:p>
        </p:txBody>
      </p:sp>
      <p:sp>
        <p:nvSpPr>
          <p:cNvPr id="8" name="TextBox 7">
            <a:extLst>
              <a:ext uri="{FF2B5EF4-FFF2-40B4-BE49-F238E27FC236}">
                <a16:creationId xmlns:a16="http://schemas.microsoft.com/office/drawing/2014/main" id="{730084AC-7AA4-8BE7-BCF7-B3B22A638B77}"/>
              </a:ext>
            </a:extLst>
          </p:cNvPr>
          <p:cNvSpPr txBox="1"/>
          <p:nvPr/>
        </p:nvSpPr>
        <p:spPr>
          <a:xfrm>
            <a:off x="599614" y="3117424"/>
            <a:ext cx="5161344" cy="400110"/>
          </a:xfrm>
          <a:prstGeom prst="rect">
            <a:avLst/>
          </a:prstGeom>
          <a:noFill/>
        </p:spPr>
        <p:txBody>
          <a:bodyPr wrap="square">
            <a:spAutoFit/>
          </a:bodyPr>
          <a:lstStyle/>
          <a:p>
            <a:r>
              <a:rPr lang="en-US" sz="2000" dirty="0">
                <a:solidFill>
                  <a:schemeClr val="bg1"/>
                </a:solidFill>
              </a:rPr>
              <a:t>Bootloader (</a:t>
            </a:r>
            <a:r>
              <a:rPr lang="en-US" sz="2000" dirty="0" err="1">
                <a:solidFill>
                  <a:schemeClr val="bg1"/>
                </a:solidFill>
              </a:rPr>
              <a:t>Bootkit</a:t>
            </a:r>
            <a:r>
              <a:rPr lang="en-US" sz="2000" dirty="0">
                <a:solidFill>
                  <a:schemeClr val="bg1"/>
                </a:solidFill>
              </a:rPr>
              <a:t>) Rootkits</a:t>
            </a:r>
          </a:p>
        </p:txBody>
      </p:sp>
      <p:sp>
        <p:nvSpPr>
          <p:cNvPr id="10" name="TextBox 9">
            <a:extLst>
              <a:ext uri="{FF2B5EF4-FFF2-40B4-BE49-F238E27FC236}">
                <a16:creationId xmlns:a16="http://schemas.microsoft.com/office/drawing/2014/main" id="{E405D8D3-1821-DD5C-1744-3E9629961BD5}"/>
              </a:ext>
            </a:extLst>
          </p:cNvPr>
          <p:cNvSpPr txBox="1"/>
          <p:nvPr/>
        </p:nvSpPr>
        <p:spPr>
          <a:xfrm>
            <a:off x="599614" y="3845507"/>
            <a:ext cx="5161344" cy="400110"/>
          </a:xfrm>
          <a:prstGeom prst="rect">
            <a:avLst/>
          </a:prstGeom>
          <a:noFill/>
        </p:spPr>
        <p:txBody>
          <a:bodyPr wrap="square">
            <a:spAutoFit/>
          </a:bodyPr>
          <a:lstStyle/>
          <a:p>
            <a:r>
              <a:rPr lang="en-US" sz="2000" dirty="0">
                <a:solidFill>
                  <a:schemeClr val="bg1"/>
                </a:solidFill>
              </a:rPr>
              <a:t>Firmware Rootkits </a:t>
            </a:r>
          </a:p>
        </p:txBody>
      </p:sp>
      <p:sp>
        <p:nvSpPr>
          <p:cNvPr id="12" name="TextBox 11">
            <a:extLst>
              <a:ext uri="{FF2B5EF4-FFF2-40B4-BE49-F238E27FC236}">
                <a16:creationId xmlns:a16="http://schemas.microsoft.com/office/drawing/2014/main" id="{63014EF0-0ED5-D2DB-ED36-EAFE752CBBEF}"/>
              </a:ext>
            </a:extLst>
          </p:cNvPr>
          <p:cNvSpPr txBox="1"/>
          <p:nvPr/>
        </p:nvSpPr>
        <p:spPr>
          <a:xfrm>
            <a:off x="599614" y="4573590"/>
            <a:ext cx="5161344" cy="400110"/>
          </a:xfrm>
          <a:prstGeom prst="rect">
            <a:avLst/>
          </a:prstGeom>
          <a:noFill/>
        </p:spPr>
        <p:txBody>
          <a:bodyPr wrap="square">
            <a:spAutoFit/>
          </a:bodyPr>
          <a:lstStyle/>
          <a:p>
            <a:r>
              <a:rPr lang="en-US" sz="2000" dirty="0">
                <a:solidFill>
                  <a:schemeClr val="bg1"/>
                </a:solidFill>
              </a:rPr>
              <a:t>Hypervisor Rootkits (Virtualized Rootkits) </a:t>
            </a:r>
          </a:p>
        </p:txBody>
      </p:sp>
      <p:pic>
        <p:nvPicPr>
          <p:cNvPr id="13" name="Picture 12">
            <a:extLst>
              <a:ext uri="{FF2B5EF4-FFF2-40B4-BE49-F238E27FC236}">
                <a16:creationId xmlns:a16="http://schemas.microsoft.com/office/drawing/2014/main" id="{610B926B-CB10-CEC0-41DD-FC7A405C2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953" r="22953"/>
          <a:stretch/>
        </p:blipFill>
        <p:spPr bwMode="auto">
          <a:xfrm>
            <a:off x="7785717" y="648445"/>
            <a:ext cx="3565774" cy="4692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83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3FA1-06FA-5994-AF35-2CC734F12373}"/>
              </a:ext>
            </a:extLst>
          </p:cNvPr>
          <p:cNvSpPr txBox="1">
            <a:spLocks/>
          </p:cNvSpPr>
          <p:nvPr/>
        </p:nvSpPr>
        <p:spPr>
          <a:xfrm>
            <a:off x="397966" y="596129"/>
            <a:ext cx="859298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How does Rootkits actually work? </a:t>
            </a:r>
          </a:p>
        </p:txBody>
      </p:sp>
      <p:sp>
        <p:nvSpPr>
          <p:cNvPr id="4" name="TextBox 3">
            <a:extLst>
              <a:ext uri="{FF2B5EF4-FFF2-40B4-BE49-F238E27FC236}">
                <a16:creationId xmlns:a16="http://schemas.microsoft.com/office/drawing/2014/main" id="{CEB41CAC-449A-ADA4-ADCF-90650865F6D7}"/>
              </a:ext>
            </a:extLst>
          </p:cNvPr>
          <p:cNvSpPr txBox="1"/>
          <p:nvPr/>
        </p:nvSpPr>
        <p:spPr>
          <a:xfrm>
            <a:off x="397966" y="1780482"/>
            <a:ext cx="6887797" cy="2031325"/>
          </a:xfrm>
          <a:prstGeom prst="rect">
            <a:avLst/>
          </a:prstGeom>
          <a:noFill/>
        </p:spPr>
        <p:txBody>
          <a:bodyPr wrap="square">
            <a:spAutoFit/>
          </a:bodyPr>
          <a:lstStyle/>
          <a:p>
            <a:r>
              <a:rPr lang="en-US" dirty="0">
                <a:solidFill>
                  <a:schemeClr val="bg1"/>
                </a:solidFill>
              </a:rPr>
              <a:t>Rootkits are malicious software that install themselves deeply in the operating system, often at the kernel level. They gain administrative access, allowing them to bypass security measures. Rootkits conceal their presence by modifying system files and processes, making detection difficult. Once installed, they can monitor user activities, log keystrokes, and execute commands remotely, while ensuring persistence by running automatically at system startup.</a:t>
            </a:r>
          </a:p>
        </p:txBody>
      </p:sp>
      <p:pic>
        <p:nvPicPr>
          <p:cNvPr id="5" name="Picture 4">
            <a:extLst>
              <a:ext uri="{FF2B5EF4-FFF2-40B4-BE49-F238E27FC236}">
                <a16:creationId xmlns:a16="http://schemas.microsoft.com/office/drawing/2014/main" id="{F2B1036E-3CD0-C2E8-1E6C-A5B1B68A3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625" r="26625"/>
          <a:stretch/>
        </p:blipFill>
        <p:spPr bwMode="auto">
          <a:xfrm>
            <a:off x="7599285" y="1392077"/>
            <a:ext cx="3619041" cy="4476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2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D7FD30B-231C-FE5A-9E06-55E238C20E74}"/>
              </a:ext>
            </a:extLst>
          </p:cNvPr>
          <p:cNvGrpSpPr/>
          <p:nvPr/>
        </p:nvGrpSpPr>
        <p:grpSpPr>
          <a:xfrm>
            <a:off x="865676" y="625353"/>
            <a:ext cx="10460648" cy="5607295"/>
            <a:chOff x="797169" y="625353"/>
            <a:chExt cx="10460648" cy="5607295"/>
          </a:xfrm>
        </p:grpSpPr>
        <p:pic>
          <p:nvPicPr>
            <p:cNvPr id="1028" name="Picture 4" descr="Free photo ai cybersecurity, virus protection in machine learning">
              <a:extLst>
                <a:ext uri="{FF2B5EF4-FFF2-40B4-BE49-F238E27FC236}">
                  <a16:creationId xmlns:a16="http://schemas.microsoft.com/office/drawing/2014/main" id="{48789374-4C17-C4D2-C32C-A8812840C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522" y="625353"/>
              <a:ext cx="5607295" cy="5607295"/>
            </a:xfrm>
            <a:prstGeom prst="ellipse">
              <a:avLst/>
            </a:prstGeom>
            <a:noFill/>
            <a:effectLst>
              <a:outerShdw blurRad="127000" sx="102000" sy="102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71F09F3-A43F-4A35-85B8-34272EFBCF8D}"/>
                </a:ext>
              </a:extLst>
            </p:cNvPr>
            <p:cNvGrpSpPr/>
            <p:nvPr/>
          </p:nvGrpSpPr>
          <p:grpSpPr>
            <a:xfrm>
              <a:off x="797169" y="1752030"/>
              <a:ext cx="4789400" cy="3353940"/>
              <a:chOff x="797169" y="1638273"/>
              <a:chExt cx="4789400" cy="3353940"/>
            </a:xfrm>
          </p:grpSpPr>
          <p:sp>
            <p:nvSpPr>
              <p:cNvPr id="3" name="TextBox 2">
                <a:extLst>
                  <a:ext uri="{FF2B5EF4-FFF2-40B4-BE49-F238E27FC236}">
                    <a16:creationId xmlns:a16="http://schemas.microsoft.com/office/drawing/2014/main" id="{0DAB61DF-A0B1-1607-6124-5D3E2FF2A213}"/>
                  </a:ext>
                </a:extLst>
              </p:cNvPr>
              <p:cNvSpPr txBox="1"/>
              <p:nvPr/>
            </p:nvSpPr>
            <p:spPr>
              <a:xfrm>
                <a:off x="797169" y="1638273"/>
                <a:ext cx="4009292" cy="646331"/>
              </a:xfrm>
              <a:prstGeom prst="rect">
                <a:avLst/>
              </a:prstGeom>
              <a:noFill/>
            </p:spPr>
            <p:txBody>
              <a:bodyPr wrap="square">
                <a:spAutoFit/>
              </a:bodyPr>
              <a:lstStyle/>
              <a:p>
                <a:r>
                  <a:rPr lang="en-US" sz="3600" b="1" i="0" dirty="0">
                    <a:solidFill>
                      <a:srgbClr val="ECECF1"/>
                    </a:solidFill>
                    <a:effectLst/>
                    <a:latin typeface="Montserrat" panose="00000500000000000000" pitchFamily="2" charset="0"/>
                  </a:rPr>
                  <a:t>Malware</a:t>
                </a:r>
                <a:endParaRPr lang="en-US" sz="3600" b="1" dirty="0">
                  <a:latin typeface="Montserrat" panose="00000500000000000000" pitchFamily="2" charset="0"/>
                </a:endParaRPr>
              </a:p>
            </p:txBody>
          </p:sp>
          <p:sp>
            <p:nvSpPr>
              <p:cNvPr id="5" name="TextBox 4">
                <a:extLst>
                  <a:ext uri="{FF2B5EF4-FFF2-40B4-BE49-F238E27FC236}">
                    <a16:creationId xmlns:a16="http://schemas.microsoft.com/office/drawing/2014/main" id="{52794E9A-0198-6AE2-57D8-808DF0EF1E94}"/>
                  </a:ext>
                </a:extLst>
              </p:cNvPr>
              <p:cNvSpPr txBox="1"/>
              <p:nvPr/>
            </p:nvSpPr>
            <p:spPr>
              <a:xfrm>
                <a:off x="797169" y="2453698"/>
                <a:ext cx="4789400" cy="2538515"/>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Malware, short for malicious software, refers to any software specifically designed to harm or exploit computer systems, steal data, disrupt operations, or gain unauthorized access. It poses a significant threat to cybersecurity.</a:t>
                </a:r>
                <a:endParaRPr lang="en-US" dirty="0">
                  <a:solidFill>
                    <a:schemeClr val="bg1"/>
                  </a:solidFill>
                  <a:latin typeface="Montserrat" panose="00000500000000000000" pitchFamily="2" charset="0"/>
                </a:endParaRPr>
              </a:p>
            </p:txBody>
          </p:sp>
        </p:grpSp>
      </p:grpSp>
    </p:spTree>
    <p:extLst>
      <p:ext uri="{BB962C8B-B14F-4D97-AF65-F5344CB8AC3E}">
        <p14:creationId xmlns:p14="http://schemas.microsoft.com/office/powerpoint/2010/main" val="4056817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3765F-1239-DDE0-FF25-B8398C315F11}"/>
              </a:ext>
            </a:extLst>
          </p:cNvPr>
          <p:cNvSpPr txBox="1">
            <a:spLocks/>
          </p:cNvSpPr>
          <p:nvPr/>
        </p:nvSpPr>
        <p:spPr>
          <a:xfrm>
            <a:off x="395689" y="380155"/>
            <a:ext cx="9905998" cy="1905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Prevention and mitigation</a:t>
            </a:r>
          </a:p>
        </p:txBody>
      </p:sp>
      <p:sp>
        <p:nvSpPr>
          <p:cNvPr id="6" name="TextBox 5">
            <a:extLst>
              <a:ext uri="{FF2B5EF4-FFF2-40B4-BE49-F238E27FC236}">
                <a16:creationId xmlns:a16="http://schemas.microsoft.com/office/drawing/2014/main" id="{491B6242-84E7-19E9-9D19-B8E576603D0F}"/>
              </a:ext>
            </a:extLst>
          </p:cNvPr>
          <p:cNvSpPr txBox="1"/>
          <p:nvPr/>
        </p:nvSpPr>
        <p:spPr>
          <a:xfrm>
            <a:off x="518604" y="1652979"/>
            <a:ext cx="6094428" cy="400110"/>
          </a:xfrm>
          <a:prstGeom prst="rect">
            <a:avLst/>
          </a:prstGeom>
          <a:noFill/>
        </p:spPr>
        <p:txBody>
          <a:bodyPr wrap="square">
            <a:spAutoFit/>
          </a:bodyPr>
          <a:lstStyle/>
          <a:p>
            <a:r>
              <a:rPr lang="en-US" sz="2000" dirty="0">
                <a:solidFill>
                  <a:schemeClr val="bg1"/>
                </a:solidFill>
              </a:rPr>
              <a:t>Behavioral Analysis</a:t>
            </a:r>
          </a:p>
        </p:txBody>
      </p:sp>
      <p:sp>
        <p:nvSpPr>
          <p:cNvPr id="8" name="TextBox 7">
            <a:extLst>
              <a:ext uri="{FF2B5EF4-FFF2-40B4-BE49-F238E27FC236}">
                <a16:creationId xmlns:a16="http://schemas.microsoft.com/office/drawing/2014/main" id="{F62EBAF4-7B02-3EBC-C7C2-9CA756C58B46}"/>
              </a:ext>
            </a:extLst>
          </p:cNvPr>
          <p:cNvSpPr txBox="1"/>
          <p:nvPr/>
        </p:nvSpPr>
        <p:spPr>
          <a:xfrm>
            <a:off x="518604" y="2347335"/>
            <a:ext cx="6094428" cy="400110"/>
          </a:xfrm>
          <a:prstGeom prst="rect">
            <a:avLst/>
          </a:prstGeom>
          <a:noFill/>
        </p:spPr>
        <p:txBody>
          <a:bodyPr wrap="square">
            <a:spAutoFit/>
          </a:bodyPr>
          <a:lstStyle/>
          <a:p>
            <a:r>
              <a:rPr lang="en-US" sz="2000" dirty="0">
                <a:solidFill>
                  <a:schemeClr val="bg1"/>
                </a:solidFill>
              </a:rPr>
              <a:t>File Integrity Monitoring (FIM)</a:t>
            </a:r>
          </a:p>
        </p:txBody>
      </p:sp>
      <p:sp>
        <p:nvSpPr>
          <p:cNvPr id="10" name="TextBox 9">
            <a:extLst>
              <a:ext uri="{FF2B5EF4-FFF2-40B4-BE49-F238E27FC236}">
                <a16:creationId xmlns:a16="http://schemas.microsoft.com/office/drawing/2014/main" id="{2ADE3EC0-B20E-ACA9-D09B-C37D040878DD}"/>
              </a:ext>
            </a:extLst>
          </p:cNvPr>
          <p:cNvSpPr txBox="1"/>
          <p:nvPr/>
        </p:nvSpPr>
        <p:spPr>
          <a:xfrm>
            <a:off x="518604" y="3041691"/>
            <a:ext cx="6094428" cy="400110"/>
          </a:xfrm>
          <a:prstGeom prst="rect">
            <a:avLst/>
          </a:prstGeom>
          <a:noFill/>
        </p:spPr>
        <p:txBody>
          <a:bodyPr wrap="square">
            <a:spAutoFit/>
          </a:bodyPr>
          <a:lstStyle/>
          <a:p>
            <a:r>
              <a:rPr lang="en-US" sz="2000" dirty="0">
                <a:solidFill>
                  <a:schemeClr val="bg1"/>
                </a:solidFill>
              </a:rPr>
              <a:t>Boot-Time Scans </a:t>
            </a:r>
          </a:p>
        </p:txBody>
      </p:sp>
      <p:sp>
        <p:nvSpPr>
          <p:cNvPr id="12" name="TextBox 11">
            <a:extLst>
              <a:ext uri="{FF2B5EF4-FFF2-40B4-BE49-F238E27FC236}">
                <a16:creationId xmlns:a16="http://schemas.microsoft.com/office/drawing/2014/main" id="{A6D80D99-3371-6AAE-E945-664F30B18FF5}"/>
              </a:ext>
            </a:extLst>
          </p:cNvPr>
          <p:cNvSpPr txBox="1"/>
          <p:nvPr/>
        </p:nvSpPr>
        <p:spPr>
          <a:xfrm>
            <a:off x="518604" y="3736047"/>
            <a:ext cx="6094428" cy="400110"/>
          </a:xfrm>
          <a:prstGeom prst="rect">
            <a:avLst/>
          </a:prstGeom>
          <a:noFill/>
        </p:spPr>
        <p:txBody>
          <a:bodyPr wrap="square">
            <a:spAutoFit/>
          </a:bodyPr>
          <a:lstStyle/>
          <a:p>
            <a:r>
              <a:rPr lang="en-US" sz="2000" dirty="0">
                <a:solidFill>
                  <a:schemeClr val="bg1"/>
                </a:solidFill>
              </a:rPr>
              <a:t>Hardware-Based Detection</a:t>
            </a:r>
          </a:p>
        </p:txBody>
      </p:sp>
      <p:sp>
        <p:nvSpPr>
          <p:cNvPr id="14" name="TextBox 13">
            <a:extLst>
              <a:ext uri="{FF2B5EF4-FFF2-40B4-BE49-F238E27FC236}">
                <a16:creationId xmlns:a16="http://schemas.microsoft.com/office/drawing/2014/main" id="{88B7FFFB-CF5B-EE68-9C2F-13BE84EB7CFF}"/>
              </a:ext>
            </a:extLst>
          </p:cNvPr>
          <p:cNvSpPr txBox="1"/>
          <p:nvPr/>
        </p:nvSpPr>
        <p:spPr>
          <a:xfrm>
            <a:off x="518604" y="4430403"/>
            <a:ext cx="6094428" cy="400110"/>
          </a:xfrm>
          <a:prstGeom prst="rect">
            <a:avLst/>
          </a:prstGeom>
          <a:noFill/>
        </p:spPr>
        <p:txBody>
          <a:bodyPr wrap="square">
            <a:spAutoFit/>
          </a:bodyPr>
          <a:lstStyle/>
          <a:p>
            <a:r>
              <a:rPr lang="en-US" sz="2000" dirty="0">
                <a:solidFill>
                  <a:schemeClr val="bg1"/>
                </a:solidFill>
              </a:rPr>
              <a:t>Digital Signatures </a:t>
            </a:r>
          </a:p>
        </p:txBody>
      </p:sp>
      <p:pic>
        <p:nvPicPr>
          <p:cNvPr id="15" name="Picture 14">
            <a:extLst>
              <a:ext uri="{FF2B5EF4-FFF2-40B4-BE49-F238E27FC236}">
                <a16:creationId xmlns:a16="http://schemas.microsoft.com/office/drawing/2014/main" id="{F09CA146-4AD7-BAD0-CC98-12D4F9869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30" r="3630"/>
          <a:stretch/>
        </p:blipFill>
        <p:spPr bwMode="auto">
          <a:xfrm>
            <a:off x="7767960" y="1020217"/>
            <a:ext cx="3376289" cy="4373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336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3B53FFB-71E4-57D1-5F79-380475396A89}"/>
              </a:ext>
            </a:extLst>
          </p:cNvPr>
          <p:cNvGrpSpPr/>
          <p:nvPr/>
        </p:nvGrpSpPr>
        <p:grpSpPr>
          <a:xfrm>
            <a:off x="318721" y="464161"/>
            <a:ext cx="11554558" cy="2600325"/>
            <a:chOff x="523874" y="464161"/>
            <a:chExt cx="11554558" cy="2600325"/>
          </a:xfrm>
        </p:grpSpPr>
        <p:pic>
          <p:nvPicPr>
            <p:cNvPr id="7170" name="Picture 2" descr="Photo padlock with keyhole in data security on circuit modern safety digital concept">
              <a:extLst>
                <a:ext uri="{FF2B5EF4-FFF2-40B4-BE49-F238E27FC236}">
                  <a16:creationId xmlns:a16="http://schemas.microsoft.com/office/drawing/2014/main" id="{73AC8A2B-3412-EBE2-98E9-C1275051C0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0" r="-1"/>
            <a:stretch/>
          </p:blipFill>
          <p:spPr bwMode="auto">
            <a:xfrm>
              <a:off x="6506307" y="464161"/>
              <a:ext cx="55721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 shield with padlock icon cyber attack block cyber data and information privacy concept">
              <a:extLst>
                <a:ext uri="{FF2B5EF4-FFF2-40B4-BE49-F238E27FC236}">
                  <a16:creationId xmlns:a16="http://schemas.microsoft.com/office/drawing/2014/main" id="{C378E86F-BD0D-E18B-0ACA-2FB65D46D6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16"/>
            <a:stretch/>
          </p:blipFill>
          <p:spPr bwMode="auto">
            <a:xfrm>
              <a:off x="523874" y="464161"/>
              <a:ext cx="5572125" cy="26003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3FAE1E32-0E81-DBE1-028B-6608162EE7F1}"/>
              </a:ext>
            </a:extLst>
          </p:cNvPr>
          <p:cNvGrpSpPr/>
          <p:nvPr/>
        </p:nvGrpSpPr>
        <p:grpSpPr>
          <a:xfrm>
            <a:off x="318721" y="3412415"/>
            <a:ext cx="11554558" cy="2919099"/>
            <a:chOff x="-629199" y="3364108"/>
            <a:chExt cx="11554558" cy="2475334"/>
          </a:xfrm>
        </p:grpSpPr>
        <p:grpSp>
          <p:nvGrpSpPr>
            <p:cNvPr id="7" name="Group 6">
              <a:extLst>
                <a:ext uri="{FF2B5EF4-FFF2-40B4-BE49-F238E27FC236}">
                  <a16:creationId xmlns:a16="http://schemas.microsoft.com/office/drawing/2014/main" id="{D2DFD144-9665-AFCD-CC39-961DBCBF8D9A}"/>
                </a:ext>
              </a:extLst>
            </p:cNvPr>
            <p:cNvGrpSpPr/>
            <p:nvPr/>
          </p:nvGrpSpPr>
          <p:grpSpPr>
            <a:xfrm>
              <a:off x="-629199" y="3364108"/>
              <a:ext cx="7238634" cy="2309032"/>
              <a:chOff x="-525889" y="3096858"/>
              <a:chExt cx="7238634" cy="2309032"/>
            </a:xfrm>
          </p:grpSpPr>
          <p:sp>
            <p:nvSpPr>
              <p:cNvPr id="4" name="TextBox 3">
                <a:extLst>
                  <a:ext uri="{FF2B5EF4-FFF2-40B4-BE49-F238E27FC236}">
                    <a16:creationId xmlns:a16="http://schemas.microsoft.com/office/drawing/2014/main" id="{40236DEE-167E-E859-9618-B107A724B03B}"/>
                  </a:ext>
                </a:extLst>
              </p:cNvPr>
              <p:cNvSpPr txBox="1"/>
              <p:nvPr/>
            </p:nvSpPr>
            <p:spPr>
              <a:xfrm>
                <a:off x="-462511" y="3096858"/>
                <a:ext cx="5508747" cy="646331"/>
              </a:xfrm>
              <a:prstGeom prst="rect">
                <a:avLst/>
              </a:prstGeom>
              <a:noFill/>
            </p:spPr>
            <p:txBody>
              <a:bodyPr wrap="square">
                <a:spAutoFit/>
              </a:bodyPr>
              <a:lstStyle/>
              <a:p>
                <a:r>
                  <a:rPr lang="en-US" sz="3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What are SIEM Solutions?</a:t>
                </a:r>
                <a:endParaRPr lang="en-US" sz="6000" b="1"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A14E8B44-9E92-DB46-4DC8-04328145537B}"/>
                  </a:ext>
                </a:extLst>
              </p:cNvPr>
              <p:cNvSpPr txBox="1"/>
              <p:nvPr/>
            </p:nvSpPr>
            <p:spPr>
              <a:xfrm>
                <a:off x="-525889" y="3805816"/>
                <a:ext cx="7238634" cy="1600074"/>
              </a:xfrm>
              <a:prstGeom prst="rect">
                <a:avLst/>
              </a:prstGeom>
              <a:noFill/>
            </p:spPr>
            <p:txBody>
              <a:bodyPr wrap="square">
                <a:spAutoFit/>
              </a:bodyPr>
              <a:lstStyle/>
              <a:p>
                <a:pPr>
                  <a:lnSpc>
                    <a:spcPct val="150000"/>
                  </a:lnSpc>
                </a:pPr>
                <a:r>
                  <a:rPr lang="en-US" sz="2000" b="0" i="0" dirty="0">
                    <a:solidFill>
                      <a:schemeClr val="bg1"/>
                    </a:solidFill>
                    <a:effectLst/>
                    <a:latin typeface="Montserrat" panose="00000500000000000000" pitchFamily="2" charset="0"/>
                  </a:rPr>
                  <a:t>Security Information and Event Management (SIEM) is a comprehensive approach to managing an organization's security posture. A SIEM solution combines two critical cybersecurity functions</a:t>
                </a:r>
                <a:endParaRPr lang="en-US" sz="2000" dirty="0">
                  <a:solidFill>
                    <a:schemeClr val="bg1"/>
                  </a:solidFill>
                  <a:latin typeface="Montserrat" panose="00000500000000000000" pitchFamily="2" charset="0"/>
                </a:endParaRPr>
              </a:p>
            </p:txBody>
          </p:sp>
        </p:grpSp>
        <p:grpSp>
          <p:nvGrpSpPr>
            <p:cNvPr id="17" name="Group 16">
              <a:extLst>
                <a:ext uri="{FF2B5EF4-FFF2-40B4-BE49-F238E27FC236}">
                  <a16:creationId xmlns:a16="http://schemas.microsoft.com/office/drawing/2014/main" id="{03E3BA8C-728F-EB59-14CE-05F64389C329}"/>
                </a:ext>
              </a:extLst>
            </p:cNvPr>
            <p:cNvGrpSpPr/>
            <p:nvPr/>
          </p:nvGrpSpPr>
          <p:grpSpPr>
            <a:xfrm>
              <a:off x="6758354" y="3648195"/>
              <a:ext cx="4167005" cy="2191247"/>
              <a:chOff x="6758354" y="3648195"/>
              <a:chExt cx="4167005" cy="2191247"/>
            </a:xfrm>
          </p:grpSpPr>
          <p:grpSp>
            <p:nvGrpSpPr>
              <p:cNvPr id="16" name="Group 15">
                <a:extLst>
                  <a:ext uri="{FF2B5EF4-FFF2-40B4-BE49-F238E27FC236}">
                    <a16:creationId xmlns:a16="http://schemas.microsoft.com/office/drawing/2014/main" id="{271AD3B7-288B-0E31-F497-C985D2944ACC}"/>
                  </a:ext>
                </a:extLst>
              </p:cNvPr>
              <p:cNvGrpSpPr/>
              <p:nvPr/>
            </p:nvGrpSpPr>
            <p:grpSpPr>
              <a:xfrm>
                <a:off x="6758354" y="3648195"/>
                <a:ext cx="4167005" cy="780367"/>
                <a:chOff x="6758354" y="3648195"/>
                <a:chExt cx="4167005" cy="780367"/>
              </a:xfrm>
            </p:grpSpPr>
            <p:sp>
              <p:nvSpPr>
                <p:cNvPr id="8" name="Rectangle 7">
                  <a:extLst>
                    <a:ext uri="{FF2B5EF4-FFF2-40B4-BE49-F238E27FC236}">
                      <a16:creationId xmlns:a16="http://schemas.microsoft.com/office/drawing/2014/main" id="{9E9A8B7E-8F3E-6A3D-D79A-D69BF2C9CAB6}"/>
                    </a:ext>
                  </a:extLst>
                </p:cNvPr>
                <p:cNvSpPr/>
                <p:nvPr/>
              </p:nvSpPr>
              <p:spPr>
                <a:xfrm>
                  <a:off x="6758354" y="3648195"/>
                  <a:ext cx="914400" cy="780367"/>
                </a:xfrm>
                <a:prstGeom prst="rect">
                  <a:avLst/>
                </a:prstGeom>
                <a:gradFill>
                  <a:gsLst>
                    <a:gs pos="0">
                      <a:schemeClr val="accent4"/>
                    </a:gs>
                    <a:gs pos="44000">
                      <a:srgbClr val="41258C"/>
                    </a:gs>
                    <a:gs pos="100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atin typeface="Montserrat" panose="00000500000000000000" pitchFamily="2" charset="0"/>
                    </a:rPr>
                    <a:t>01</a:t>
                  </a:r>
                </a:p>
              </p:txBody>
            </p:sp>
            <p:sp>
              <p:nvSpPr>
                <p:cNvPr id="13" name="TextBox 12">
                  <a:extLst>
                    <a:ext uri="{FF2B5EF4-FFF2-40B4-BE49-F238E27FC236}">
                      <a16:creationId xmlns:a16="http://schemas.microsoft.com/office/drawing/2014/main" id="{B2EB10D9-9E0B-B741-DED3-62E012FCB329}"/>
                    </a:ext>
                  </a:extLst>
                </p:cNvPr>
                <p:cNvSpPr txBox="1"/>
                <p:nvPr/>
              </p:nvSpPr>
              <p:spPr>
                <a:xfrm>
                  <a:off x="7821673" y="3717087"/>
                  <a:ext cx="3103686" cy="548075"/>
                </a:xfrm>
                <a:prstGeom prst="rect">
                  <a:avLst/>
                </a:prstGeom>
                <a:noFill/>
              </p:spPr>
              <p:txBody>
                <a:bodyPr wrap="square">
                  <a:spAutoFit/>
                </a:bodyPr>
                <a:lstStyle/>
                <a:p>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Security Information Management (SIM)</a:t>
                  </a:r>
                  <a:endParaRPr lang="en-US" dirty="0">
                    <a:solidFill>
                      <a:schemeClr val="bg1"/>
                    </a:solidFill>
                  </a:endParaRPr>
                </a:p>
              </p:txBody>
            </p:sp>
          </p:grpSp>
          <p:grpSp>
            <p:nvGrpSpPr>
              <p:cNvPr id="15" name="Group 14">
                <a:extLst>
                  <a:ext uri="{FF2B5EF4-FFF2-40B4-BE49-F238E27FC236}">
                    <a16:creationId xmlns:a16="http://schemas.microsoft.com/office/drawing/2014/main" id="{918F8395-7A9E-EFB4-94D1-596B9666E3B0}"/>
                  </a:ext>
                </a:extLst>
              </p:cNvPr>
              <p:cNvGrpSpPr/>
              <p:nvPr/>
            </p:nvGrpSpPr>
            <p:grpSpPr>
              <a:xfrm>
                <a:off x="6758354" y="5059076"/>
                <a:ext cx="4167005" cy="780366"/>
                <a:chOff x="6758354" y="5059076"/>
                <a:chExt cx="4167005" cy="780366"/>
              </a:xfrm>
            </p:grpSpPr>
            <p:sp>
              <p:nvSpPr>
                <p:cNvPr id="9" name="Rectangle 8">
                  <a:extLst>
                    <a:ext uri="{FF2B5EF4-FFF2-40B4-BE49-F238E27FC236}">
                      <a16:creationId xmlns:a16="http://schemas.microsoft.com/office/drawing/2014/main" id="{5B7C9549-5649-7F69-3E5C-E352EE98DA71}"/>
                    </a:ext>
                  </a:extLst>
                </p:cNvPr>
                <p:cNvSpPr/>
                <p:nvPr/>
              </p:nvSpPr>
              <p:spPr>
                <a:xfrm>
                  <a:off x="6758354" y="5059076"/>
                  <a:ext cx="914400" cy="780366"/>
                </a:xfrm>
                <a:prstGeom prst="rect">
                  <a:avLst/>
                </a:prstGeom>
                <a:gradFill>
                  <a:gsLst>
                    <a:gs pos="0">
                      <a:schemeClr val="accent4"/>
                    </a:gs>
                    <a:gs pos="44000">
                      <a:srgbClr val="41258C"/>
                    </a:gs>
                    <a:gs pos="100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atin typeface="Montserrat" panose="00000500000000000000" pitchFamily="2" charset="0"/>
                    </a:rPr>
                    <a:t>02</a:t>
                  </a:r>
                </a:p>
              </p:txBody>
            </p:sp>
            <p:sp>
              <p:nvSpPr>
                <p:cNvPr id="14" name="TextBox 13">
                  <a:extLst>
                    <a:ext uri="{FF2B5EF4-FFF2-40B4-BE49-F238E27FC236}">
                      <a16:creationId xmlns:a16="http://schemas.microsoft.com/office/drawing/2014/main" id="{8A7F558F-DEE7-98AF-DEA1-6480112002D4}"/>
                    </a:ext>
                  </a:extLst>
                </p:cNvPr>
                <p:cNvSpPr txBox="1"/>
                <p:nvPr/>
              </p:nvSpPr>
              <p:spPr>
                <a:xfrm>
                  <a:off x="7821673" y="5059076"/>
                  <a:ext cx="3103686" cy="548075"/>
                </a:xfrm>
                <a:prstGeom prst="rect">
                  <a:avLst/>
                </a:prstGeom>
                <a:noFill/>
              </p:spPr>
              <p:txBody>
                <a:bodyPr wrap="square">
                  <a:spAutoFit/>
                </a:bodyPr>
                <a:lstStyle/>
                <a:p>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Security Event Management (SEM)</a:t>
                  </a:r>
                  <a:endParaRPr lang="en-US" dirty="0">
                    <a:solidFill>
                      <a:schemeClr val="bg1"/>
                    </a:solidFill>
                  </a:endParaRPr>
                </a:p>
              </p:txBody>
            </p:sp>
          </p:grpSp>
        </p:grpSp>
      </p:grpSp>
    </p:spTree>
    <p:extLst>
      <p:ext uri="{BB962C8B-B14F-4D97-AF65-F5344CB8AC3E}">
        <p14:creationId xmlns:p14="http://schemas.microsoft.com/office/powerpoint/2010/main" val="292326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373ECE3-1A1E-3C5C-2E52-FC89C87FEBAA}"/>
              </a:ext>
            </a:extLst>
          </p:cNvPr>
          <p:cNvGrpSpPr/>
          <p:nvPr/>
        </p:nvGrpSpPr>
        <p:grpSpPr>
          <a:xfrm>
            <a:off x="388876" y="361740"/>
            <a:ext cx="11546183" cy="6238352"/>
            <a:chOff x="601907" y="361740"/>
            <a:chExt cx="11546183" cy="6238352"/>
          </a:xfrm>
        </p:grpSpPr>
        <p:grpSp>
          <p:nvGrpSpPr>
            <p:cNvPr id="25" name="Group 24">
              <a:extLst>
                <a:ext uri="{FF2B5EF4-FFF2-40B4-BE49-F238E27FC236}">
                  <a16:creationId xmlns:a16="http://schemas.microsoft.com/office/drawing/2014/main" id="{F75E476B-1FB8-8397-CC11-F5065771C5E9}"/>
                </a:ext>
              </a:extLst>
            </p:cNvPr>
            <p:cNvGrpSpPr/>
            <p:nvPr/>
          </p:nvGrpSpPr>
          <p:grpSpPr>
            <a:xfrm>
              <a:off x="601907" y="361740"/>
              <a:ext cx="11193727" cy="2958977"/>
              <a:chOff x="601907" y="725155"/>
              <a:chExt cx="11193727" cy="2958977"/>
            </a:xfrm>
          </p:grpSpPr>
          <p:pic>
            <p:nvPicPr>
              <p:cNvPr id="5122" name="Picture 2" descr="Free vector abstract secure technology background with circuit">
                <a:extLst>
                  <a:ext uri="{FF2B5EF4-FFF2-40B4-BE49-F238E27FC236}">
                    <a16:creationId xmlns:a16="http://schemas.microsoft.com/office/drawing/2014/main" id="{1E83C168-6AB2-0CB7-1F48-8BE1CDBDD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07" y="725155"/>
                <a:ext cx="4442013" cy="29589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CB54F0-9130-0BF4-217B-CFF1309DD81F}"/>
                  </a:ext>
                </a:extLst>
              </p:cNvPr>
              <p:cNvSpPr txBox="1"/>
              <p:nvPr/>
            </p:nvSpPr>
            <p:spPr>
              <a:xfrm>
                <a:off x="5443480" y="1305566"/>
                <a:ext cx="6352154" cy="923330"/>
              </a:xfrm>
              <a:prstGeom prst="rect">
                <a:avLst/>
              </a:prstGeom>
              <a:noFill/>
            </p:spPr>
            <p:txBody>
              <a:bodyPr wrap="square">
                <a:spAutoFit/>
              </a:bodyPr>
              <a:lstStyle/>
              <a:p>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At its core, a SIEM solution acts as the central nervous system of an organization's cybersecurity operations. It collects data from multiple sources, including</a:t>
                </a:r>
                <a:endParaRPr lang="en-US" sz="3600" b="1" dirty="0">
                  <a:solidFill>
                    <a:schemeClr val="bg1"/>
                  </a:solidFill>
                  <a:latin typeface="Montserrat" panose="00000500000000000000" pitchFamily="2" charset="0"/>
                </a:endParaRPr>
              </a:p>
            </p:txBody>
          </p:sp>
        </p:grpSp>
        <p:grpSp>
          <p:nvGrpSpPr>
            <p:cNvPr id="24" name="Group 23">
              <a:extLst>
                <a:ext uri="{FF2B5EF4-FFF2-40B4-BE49-F238E27FC236}">
                  <a16:creationId xmlns:a16="http://schemas.microsoft.com/office/drawing/2014/main" id="{01E52E34-6F09-2E07-6A8C-68C83D03C7DE}"/>
                </a:ext>
              </a:extLst>
            </p:cNvPr>
            <p:cNvGrpSpPr/>
            <p:nvPr/>
          </p:nvGrpSpPr>
          <p:grpSpPr>
            <a:xfrm>
              <a:off x="601907" y="3774831"/>
              <a:ext cx="11546183" cy="2825261"/>
              <a:chOff x="601907" y="3774831"/>
              <a:chExt cx="11546183" cy="2825261"/>
            </a:xfrm>
          </p:grpSpPr>
          <p:sp>
            <p:nvSpPr>
              <p:cNvPr id="23" name="Rectangle 22">
                <a:extLst>
                  <a:ext uri="{FF2B5EF4-FFF2-40B4-BE49-F238E27FC236}">
                    <a16:creationId xmlns:a16="http://schemas.microsoft.com/office/drawing/2014/main" id="{83DECA27-B2E0-F7D4-9027-063F07922A16}"/>
                  </a:ext>
                </a:extLst>
              </p:cNvPr>
              <p:cNvSpPr/>
              <p:nvPr/>
            </p:nvSpPr>
            <p:spPr>
              <a:xfrm>
                <a:off x="601907" y="3774831"/>
                <a:ext cx="11414247" cy="2825261"/>
              </a:xfrm>
              <a:prstGeom prst="rect">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Montserrat" panose="00000500000000000000" pitchFamily="2" charset="0"/>
                </a:endParaRPr>
              </a:p>
            </p:txBody>
          </p:sp>
          <p:grpSp>
            <p:nvGrpSpPr>
              <p:cNvPr id="21" name="Group 20">
                <a:extLst>
                  <a:ext uri="{FF2B5EF4-FFF2-40B4-BE49-F238E27FC236}">
                    <a16:creationId xmlns:a16="http://schemas.microsoft.com/office/drawing/2014/main" id="{7E486171-DC20-7910-3F55-A650AD701ECD}"/>
                  </a:ext>
                </a:extLst>
              </p:cNvPr>
              <p:cNvGrpSpPr/>
              <p:nvPr/>
            </p:nvGrpSpPr>
            <p:grpSpPr>
              <a:xfrm>
                <a:off x="733842" y="3924362"/>
                <a:ext cx="11414248" cy="2135032"/>
                <a:chOff x="214180" y="3453599"/>
                <a:chExt cx="11414248" cy="2135032"/>
              </a:xfrm>
            </p:grpSpPr>
            <p:grpSp>
              <p:nvGrpSpPr>
                <p:cNvPr id="18" name="Group 17">
                  <a:extLst>
                    <a:ext uri="{FF2B5EF4-FFF2-40B4-BE49-F238E27FC236}">
                      <a16:creationId xmlns:a16="http://schemas.microsoft.com/office/drawing/2014/main" id="{8D05CEE6-74F5-7402-91AC-74D3AFB0DC94}"/>
                    </a:ext>
                  </a:extLst>
                </p:cNvPr>
                <p:cNvGrpSpPr/>
                <p:nvPr/>
              </p:nvGrpSpPr>
              <p:grpSpPr>
                <a:xfrm>
                  <a:off x="214181" y="3453599"/>
                  <a:ext cx="2851280" cy="797167"/>
                  <a:chOff x="214181" y="3453599"/>
                  <a:chExt cx="2851280" cy="797167"/>
                </a:xfrm>
              </p:grpSpPr>
              <p:sp>
                <p:nvSpPr>
                  <p:cNvPr id="4" name="Oval 3">
                    <a:extLst>
                      <a:ext uri="{FF2B5EF4-FFF2-40B4-BE49-F238E27FC236}">
                        <a16:creationId xmlns:a16="http://schemas.microsoft.com/office/drawing/2014/main" id="{59515AA6-EBFD-3851-F366-EA40763245AE}"/>
                      </a:ext>
                    </a:extLst>
                  </p:cNvPr>
                  <p:cNvSpPr/>
                  <p:nvPr/>
                </p:nvSpPr>
                <p:spPr>
                  <a:xfrm>
                    <a:off x="214181" y="3453599"/>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ontserrat" panose="00000500000000000000" pitchFamily="2" charset="0"/>
                      </a:rPr>
                      <a:t>01</a:t>
                    </a:r>
                  </a:p>
                </p:txBody>
              </p:sp>
              <p:sp>
                <p:nvSpPr>
                  <p:cNvPr id="15" name="TextBox 14">
                    <a:extLst>
                      <a:ext uri="{FF2B5EF4-FFF2-40B4-BE49-F238E27FC236}">
                        <a16:creationId xmlns:a16="http://schemas.microsoft.com/office/drawing/2014/main" id="{40551474-8216-1718-6A9D-9AE6952B44BA}"/>
                      </a:ext>
                    </a:extLst>
                  </p:cNvPr>
                  <p:cNvSpPr txBox="1"/>
                  <p:nvPr/>
                </p:nvSpPr>
                <p:spPr>
                  <a:xfrm>
                    <a:off x="853278" y="3632695"/>
                    <a:ext cx="2212183" cy="394147"/>
                  </a:xfrm>
                  <a:prstGeom prst="rect">
                    <a:avLst/>
                  </a:prstGeom>
                  <a:noFill/>
                </p:spPr>
                <p:txBody>
                  <a:bodyPr wrap="square">
                    <a:spAutoFit/>
                  </a:bodyPr>
                  <a:lstStyle/>
                  <a:p>
                    <a:pPr marL="228600" marR="0" algn="just">
                      <a:lnSpc>
                        <a:spcPct val="120000"/>
                      </a:lnSpc>
                      <a:spcBef>
                        <a:spcPts val="0"/>
                      </a:spcBef>
                      <a:spcAft>
                        <a:spcPts val="1000"/>
                      </a:spcAft>
                    </a:pPr>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Network devices</a:t>
                    </a:r>
                  </a:p>
                </p:txBody>
              </p:sp>
            </p:grpSp>
            <p:grpSp>
              <p:nvGrpSpPr>
                <p:cNvPr id="19" name="Group 18">
                  <a:extLst>
                    <a:ext uri="{FF2B5EF4-FFF2-40B4-BE49-F238E27FC236}">
                      <a16:creationId xmlns:a16="http://schemas.microsoft.com/office/drawing/2014/main" id="{3C0DA591-0B40-909D-835C-75214C35975C}"/>
                    </a:ext>
                  </a:extLst>
                </p:cNvPr>
                <p:cNvGrpSpPr/>
                <p:nvPr/>
              </p:nvGrpSpPr>
              <p:grpSpPr>
                <a:xfrm>
                  <a:off x="214180" y="3632694"/>
                  <a:ext cx="11414248" cy="1955937"/>
                  <a:chOff x="214180" y="3632694"/>
                  <a:chExt cx="11414248" cy="1955937"/>
                </a:xfrm>
              </p:grpSpPr>
              <p:sp>
                <p:nvSpPr>
                  <p:cNvPr id="5" name="Oval 4">
                    <a:extLst>
                      <a:ext uri="{FF2B5EF4-FFF2-40B4-BE49-F238E27FC236}">
                        <a16:creationId xmlns:a16="http://schemas.microsoft.com/office/drawing/2014/main" id="{7E71F8E6-3F82-8595-5027-29F638A8AE4F}"/>
                      </a:ext>
                    </a:extLst>
                  </p:cNvPr>
                  <p:cNvSpPr/>
                  <p:nvPr/>
                </p:nvSpPr>
                <p:spPr>
                  <a:xfrm>
                    <a:off x="214180" y="4791464"/>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ontserrat" panose="00000500000000000000" pitchFamily="2" charset="0"/>
                      </a:rPr>
                      <a:t>04</a:t>
                    </a:r>
                  </a:p>
                </p:txBody>
              </p:sp>
              <p:sp>
                <p:nvSpPr>
                  <p:cNvPr id="16" name="TextBox 15">
                    <a:extLst>
                      <a:ext uri="{FF2B5EF4-FFF2-40B4-BE49-F238E27FC236}">
                        <a16:creationId xmlns:a16="http://schemas.microsoft.com/office/drawing/2014/main" id="{C676416D-2DA3-78C5-EB37-C1B0AAB77CE6}"/>
                      </a:ext>
                    </a:extLst>
                  </p:cNvPr>
                  <p:cNvSpPr txBox="1"/>
                  <p:nvPr/>
                </p:nvSpPr>
                <p:spPr>
                  <a:xfrm>
                    <a:off x="8746748" y="3632694"/>
                    <a:ext cx="2881680" cy="394147"/>
                  </a:xfrm>
                  <a:prstGeom prst="rect">
                    <a:avLst/>
                  </a:prstGeom>
                  <a:noFill/>
                </p:spPr>
                <p:txBody>
                  <a:bodyPr wrap="square">
                    <a:spAutoFit/>
                  </a:bodyPr>
                  <a:lstStyle/>
                  <a:p>
                    <a:pPr marL="228600" marR="0" algn="just">
                      <a:lnSpc>
                        <a:spcPct val="120000"/>
                      </a:lnSpc>
                      <a:spcBef>
                        <a:spcPts val="0"/>
                      </a:spcBef>
                      <a:spcAft>
                        <a:spcPts val="1000"/>
                      </a:spcAft>
                    </a:pPr>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Servers</a:t>
                    </a:r>
                  </a:p>
                </p:txBody>
              </p:sp>
            </p:grpSp>
            <p:sp>
              <p:nvSpPr>
                <p:cNvPr id="6" name="Oval 5">
                  <a:extLst>
                    <a:ext uri="{FF2B5EF4-FFF2-40B4-BE49-F238E27FC236}">
                      <a16:creationId xmlns:a16="http://schemas.microsoft.com/office/drawing/2014/main" id="{2A072202-286B-F9D7-3A24-4683E34BEC52}"/>
                    </a:ext>
                  </a:extLst>
                </p:cNvPr>
                <p:cNvSpPr/>
                <p:nvPr/>
              </p:nvSpPr>
              <p:spPr>
                <a:xfrm>
                  <a:off x="4110740" y="3526364"/>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ontserrat" panose="00000500000000000000" pitchFamily="2" charset="0"/>
                    </a:rPr>
                    <a:t>02</a:t>
                  </a:r>
                </a:p>
              </p:txBody>
            </p:sp>
          </p:grpSp>
        </p:grpSp>
      </p:grpSp>
      <p:sp>
        <p:nvSpPr>
          <p:cNvPr id="2" name="Oval 1">
            <a:extLst>
              <a:ext uri="{FF2B5EF4-FFF2-40B4-BE49-F238E27FC236}">
                <a16:creationId xmlns:a16="http://schemas.microsoft.com/office/drawing/2014/main" id="{0111C5EF-BB5F-D261-F6EF-BB30FD6BC38B}"/>
              </a:ext>
            </a:extLst>
          </p:cNvPr>
          <p:cNvSpPr/>
          <p:nvPr/>
        </p:nvSpPr>
        <p:spPr>
          <a:xfrm>
            <a:off x="4383730" y="5435748"/>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ontserrat" panose="00000500000000000000" pitchFamily="2" charset="0"/>
              </a:rPr>
              <a:t>05</a:t>
            </a:r>
          </a:p>
        </p:txBody>
      </p:sp>
      <p:sp>
        <p:nvSpPr>
          <p:cNvPr id="3" name="Oval 2">
            <a:extLst>
              <a:ext uri="{FF2B5EF4-FFF2-40B4-BE49-F238E27FC236}">
                <a16:creationId xmlns:a16="http://schemas.microsoft.com/office/drawing/2014/main" id="{C4D4723B-69DD-889C-2674-1E8A22394B4E}"/>
              </a:ext>
            </a:extLst>
          </p:cNvPr>
          <p:cNvSpPr/>
          <p:nvPr/>
        </p:nvSpPr>
        <p:spPr>
          <a:xfrm>
            <a:off x="8313930" y="3924361"/>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ontserrat" panose="00000500000000000000" pitchFamily="2" charset="0"/>
              </a:rPr>
              <a:t>03</a:t>
            </a:r>
          </a:p>
        </p:txBody>
      </p:sp>
      <p:sp>
        <p:nvSpPr>
          <p:cNvPr id="9" name="TextBox 8">
            <a:extLst>
              <a:ext uri="{FF2B5EF4-FFF2-40B4-BE49-F238E27FC236}">
                <a16:creationId xmlns:a16="http://schemas.microsoft.com/office/drawing/2014/main" id="{ED79B7D1-93E9-7473-9D0A-29EBCF63D9FC}"/>
              </a:ext>
            </a:extLst>
          </p:cNvPr>
          <p:cNvSpPr txBox="1"/>
          <p:nvPr/>
        </p:nvSpPr>
        <p:spPr>
          <a:xfrm>
            <a:off x="5177551" y="4125870"/>
            <a:ext cx="2186049" cy="394147"/>
          </a:xfrm>
          <a:prstGeom prst="rect">
            <a:avLst/>
          </a:prstGeom>
          <a:noFill/>
        </p:spPr>
        <p:txBody>
          <a:bodyPr wrap="square">
            <a:spAutoFit/>
          </a:bodyPr>
          <a:lstStyle/>
          <a:p>
            <a:pPr marL="228600" marR="0" algn="just">
              <a:lnSpc>
                <a:spcPct val="120000"/>
              </a:lnSpc>
              <a:spcBef>
                <a:spcPts val="0"/>
              </a:spcBef>
              <a:spcAft>
                <a:spcPts val="1000"/>
              </a:spcAft>
            </a:pPr>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Applications</a:t>
            </a:r>
          </a:p>
        </p:txBody>
      </p:sp>
      <p:sp>
        <p:nvSpPr>
          <p:cNvPr id="13" name="TextBox 12">
            <a:extLst>
              <a:ext uri="{FF2B5EF4-FFF2-40B4-BE49-F238E27FC236}">
                <a16:creationId xmlns:a16="http://schemas.microsoft.com/office/drawing/2014/main" id="{177335C5-D259-7789-644D-3D7B6FE63B96}"/>
              </a:ext>
            </a:extLst>
          </p:cNvPr>
          <p:cNvSpPr txBox="1"/>
          <p:nvPr/>
        </p:nvSpPr>
        <p:spPr>
          <a:xfrm>
            <a:off x="1159909" y="5531319"/>
            <a:ext cx="2124829" cy="394147"/>
          </a:xfrm>
          <a:prstGeom prst="rect">
            <a:avLst/>
          </a:prstGeom>
          <a:noFill/>
        </p:spPr>
        <p:txBody>
          <a:bodyPr wrap="square">
            <a:spAutoFit/>
          </a:bodyPr>
          <a:lstStyle/>
          <a:p>
            <a:pPr marL="228600" marR="0" algn="just">
              <a:lnSpc>
                <a:spcPct val="120000"/>
              </a:lnSpc>
              <a:spcBef>
                <a:spcPts val="0"/>
              </a:spcBef>
              <a:spcAft>
                <a:spcPts val="1000"/>
              </a:spcAft>
            </a:pPr>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Cloud services</a:t>
            </a:r>
          </a:p>
        </p:txBody>
      </p:sp>
      <p:sp>
        <p:nvSpPr>
          <p:cNvPr id="22" name="TextBox 21">
            <a:extLst>
              <a:ext uri="{FF2B5EF4-FFF2-40B4-BE49-F238E27FC236}">
                <a16:creationId xmlns:a16="http://schemas.microsoft.com/office/drawing/2014/main" id="{15B6E664-78AB-B0A3-768E-06C50BC3C691}"/>
              </a:ext>
            </a:extLst>
          </p:cNvPr>
          <p:cNvSpPr txBox="1"/>
          <p:nvPr/>
        </p:nvSpPr>
        <p:spPr>
          <a:xfrm>
            <a:off x="5115407" y="5459131"/>
            <a:ext cx="6094520" cy="726546"/>
          </a:xfrm>
          <a:prstGeom prst="rect">
            <a:avLst/>
          </a:prstGeom>
          <a:noFill/>
        </p:spPr>
        <p:txBody>
          <a:bodyPr wrap="square">
            <a:spAutoFit/>
          </a:bodyPr>
          <a:lstStyle/>
          <a:p>
            <a:pPr marL="228600" marR="0" algn="just">
              <a:lnSpc>
                <a:spcPct val="120000"/>
              </a:lnSpc>
              <a:spcBef>
                <a:spcPts val="0"/>
              </a:spcBef>
              <a:spcAft>
                <a:spcPts val="1000"/>
              </a:spcAft>
            </a:pPr>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Security tools (firewalls, antivirus software, intrusion detection systems)</a:t>
            </a:r>
          </a:p>
        </p:txBody>
      </p:sp>
    </p:spTree>
    <p:extLst>
      <p:ext uri="{BB962C8B-B14F-4D97-AF65-F5344CB8AC3E}">
        <p14:creationId xmlns:p14="http://schemas.microsoft.com/office/powerpoint/2010/main" val="164896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7C5C64-FAF6-60C4-FAFE-48841D041FD9}"/>
              </a:ext>
            </a:extLst>
          </p:cNvPr>
          <p:cNvSpPr txBox="1"/>
          <p:nvPr/>
        </p:nvSpPr>
        <p:spPr>
          <a:xfrm>
            <a:off x="326120" y="291106"/>
            <a:ext cx="6094520" cy="646331"/>
          </a:xfrm>
          <a:prstGeom prst="rect">
            <a:avLst/>
          </a:prstGeom>
          <a:noFill/>
        </p:spPr>
        <p:txBody>
          <a:bodyPr wrap="square">
            <a:spAutoFit/>
          </a:bodyPr>
          <a:lstStyle/>
          <a:p>
            <a:r>
              <a:rPr lang="en-US" sz="3600" dirty="0">
                <a:solidFill>
                  <a:schemeClr val="bg1"/>
                </a:solidFill>
              </a:rPr>
              <a:t>How Does Malware Spread?</a:t>
            </a:r>
          </a:p>
        </p:txBody>
      </p:sp>
      <p:pic>
        <p:nvPicPr>
          <p:cNvPr id="4" name="Picture 6" descr="Learn what you need to become a privacy and data protection expert for $20  | ZDNET">
            <a:extLst>
              <a:ext uri="{FF2B5EF4-FFF2-40B4-BE49-F238E27FC236}">
                <a16:creationId xmlns:a16="http://schemas.microsoft.com/office/drawing/2014/main" id="{3501D2B5-DB5C-ACEF-6615-9E2CD84DB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2434" y="572781"/>
            <a:ext cx="5033446" cy="5086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E9B16394-1219-25CE-231A-ABD3060B90E8}"/>
              </a:ext>
            </a:extLst>
          </p:cNvPr>
          <p:cNvGrpSpPr/>
          <p:nvPr/>
        </p:nvGrpSpPr>
        <p:grpSpPr>
          <a:xfrm>
            <a:off x="425812" y="1290223"/>
            <a:ext cx="4345087" cy="2736794"/>
            <a:chOff x="7537584" y="1128576"/>
            <a:chExt cx="4345087" cy="2736794"/>
          </a:xfrm>
        </p:grpSpPr>
        <p:sp>
          <p:nvSpPr>
            <p:cNvPr id="39" name="Rectangle: Rounded Corners 38">
              <a:extLst>
                <a:ext uri="{FF2B5EF4-FFF2-40B4-BE49-F238E27FC236}">
                  <a16:creationId xmlns:a16="http://schemas.microsoft.com/office/drawing/2014/main" id="{4789E964-E2A2-D8E3-B58D-0B58A249E23E}"/>
                </a:ext>
              </a:extLst>
            </p:cNvPr>
            <p:cNvSpPr/>
            <p:nvPr/>
          </p:nvSpPr>
          <p:spPr>
            <a:xfrm>
              <a:off x="7537584" y="1128576"/>
              <a:ext cx="4325606" cy="742820"/>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latin typeface="Montserrat" panose="00000500000000000000" pitchFamily="2" charset="0"/>
              </a:endParaRPr>
            </a:p>
          </p:txBody>
        </p:sp>
        <p:grpSp>
          <p:nvGrpSpPr>
            <p:cNvPr id="29" name="Group 28">
              <a:extLst>
                <a:ext uri="{FF2B5EF4-FFF2-40B4-BE49-F238E27FC236}">
                  <a16:creationId xmlns:a16="http://schemas.microsoft.com/office/drawing/2014/main" id="{46BF0DD6-B99E-19F0-200F-A6C69C162236}"/>
                </a:ext>
              </a:extLst>
            </p:cNvPr>
            <p:cNvGrpSpPr/>
            <p:nvPr/>
          </p:nvGrpSpPr>
          <p:grpSpPr>
            <a:xfrm>
              <a:off x="7557065" y="1353538"/>
              <a:ext cx="4325606" cy="1460441"/>
              <a:chOff x="7557065" y="1353538"/>
              <a:chExt cx="4325606" cy="1460441"/>
            </a:xfrm>
          </p:grpSpPr>
          <p:sp>
            <p:nvSpPr>
              <p:cNvPr id="37" name="Rectangle: Rounded Corners 36">
                <a:extLst>
                  <a:ext uri="{FF2B5EF4-FFF2-40B4-BE49-F238E27FC236}">
                    <a16:creationId xmlns:a16="http://schemas.microsoft.com/office/drawing/2014/main" id="{DE0FF314-8806-AB9D-4387-30FB1A7E6707}"/>
                  </a:ext>
                </a:extLst>
              </p:cNvPr>
              <p:cNvSpPr/>
              <p:nvPr/>
            </p:nvSpPr>
            <p:spPr>
              <a:xfrm>
                <a:off x="7557065" y="2116505"/>
                <a:ext cx="4325606" cy="697474"/>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36" name="TextBox 35">
                <a:extLst>
                  <a:ext uri="{FF2B5EF4-FFF2-40B4-BE49-F238E27FC236}">
                    <a16:creationId xmlns:a16="http://schemas.microsoft.com/office/drawing/2014/main" id="{207CF773-4BAF-8DEF-ACB8-680E2884E833}"/>
                  </a:ext>
                </a:extLst>
              </p:cNvPr>
              <p:cNvSpPr txBox="1"/>
              <p:nvPr/>
            </p:nvSpPr>
            <p:spPr>
              <a:xfrm>
                <a:off x="8975564" y="1353538"/>
                <a:ext cx="2872553" cy="369332"/>
              </a:xfrm>
              <a:prstGeom prst="rect">
                <a:avLst/>
              </a:prstGeom>
              <a:noFill/>
            </p:spPr>
            <p:txBody>
              <a:bodyPr wrap="square">
                <a:spAutoFit/>
              </a:bodyPr>
              <a:lstStyle/>
              <a:p>
                <a:r>
                  <a:rPr lang="en-US" sz="1800" b="1" dirty="0">
                    <a:solidFill>
                      <a:schemeClr val="bg1"/>
                    </a:solidFill>
                  </a:rPr>
                  <a:t>Infected Attachments</a:t>
                </a:r>
                <a:endParaRPr lang="en-US" sz="2400" dirty="0">
                  <a:solidFill>
                    <a:schemeClr val="bg1"/>
                  </a:solidFill>
                </a:endParaRPr>
              </a:p>
            </p:txBody>
          </p:sp>
        </p:grpSp>
        <p:sp>
          <p:nvSpPr>
            <p:cNvPr id="33" name="Rectangle: Rounded Corners 32">
              <a:extLst>
                <a:ext uri="{FF2B5EF4-FFF2-40B4-BE49-F238E27FC236}">
                  <a16:creationId xmlns:a16="http://schemas.microsoft.com/office/drawing/2014/main" id="{FA4CAA32-20E7-FC47-32BA-0DE9A91ED1FE}"/>
                </a:ext>
              </a:extLst>
            </p:cNvPr>
            <p:cNvSpPr/>
            <p:nvPr/>
          </p:nvSpPr>
          <p:spPr>
            <a:xfrm>
              <a:off x="7557065" y="3121009"/>
              <a:ext cx="4325606"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grpSp>
      <p:sp>
        <p:nvSpPr>
          <p:cNvPr id="56" name="Rectangle: Rounded Corners 55">
            <a:extLst>
              <a:ext uri="{FF2B5EF4-FFF2-40B4-BE49-F238E27FC236}">
                <a16:creationId xmlns:a16="http://schemas.microsoft.com/office/drawing/2014/main" id="{F7396768-D521-E23D-2CA6-12229D5EDF6C}"/>
              </a:ext>
            </a:extLst>
          </p:cNvPr>
          <p:cNvSpPr/>
          <p:nvPr/>
        </p:nvSpPr>
        <p:spPr>
          <a:xfrm>
            <a:off x="425810" y="4379802"/>
            <a:ext cx="4306125"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USB Drives</a:t>
            </a:r>
            <a:endParaRPr lang="en-US" sz="2800" b="1" dirty="0">
              <a:solidFill>
                <a:schemeClr val="bg1"/>
              </a:solidFill>
              <a:latin typeface="Montserrat" panose="00000500000000000000" pitchFamily="2" charset="0"/>
            </a:endParaRPr>
          </a:p>
        </p:txBody>
      </p:sp>
      <p:sp>
        <p:nvSpPr>
          <p:cNvPr id="57" name="Rectangle: Rounded Corners 56">
            <a:extLst>
              <a:ext uri="{FF2B5EF4-FFF2-40B4-BE49-F238E27FC236}">
                <a16:creationId xmlns:a16="http://schemas.microsoft.com/office/drawing/2014/main" id="{19DA65BB-B008-5280-1422-931284E9243B}"/>
              </a:ext>
            </a:extLst>
          </p:cNvPr>
          <p:cNvSpPr/>
          <p:nvPr/>
        </p:nvSpPr>
        <p:spPr>
          <a:xfrm>
            <a:off x="425811" y="5491849"/>
            <a:ext cx="4306124"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59" name="Oval 58">
            <a:extLst>
              <a:ext uri="{FF2B5EF4-FFF2-40B4-BE49-F238E27FC236}">
                <a16:creationId xmlns:a16="http://schemas.microsoft.com/office/drawing/2014/main" id="{A1359235-E176-FD19-D64C-0CD341CDEA9B}"/>
              </a:ext>
            </a:extLst>
          </p:cNvPr>
          <p:cNvSpPr/>
          <p:nvPr/>
        </p:nvSpPr>
        <p:spPr>
          <a:xfrm>
            <a:off x="507906" y="1361763"/>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01</a:t>
            </a:r>
          </a:p>
        </p:txBody>
      </p:sp>
      <p:sp>
        <p:nvSpPr>
          <p:cNvPr id="62" name="Oval 61">
            <a:extLst>
              <a:ext uri="{FF2B5EF4-FFF2-40B4-BE49-F238E27FC236}">
                <a16:creationId xmlns:a16="http://schemas.microsoft.com/office/drawing/2014/main" id="{8E99E8A9-43E0-38E8-47E6-DDD49D3079D4}"/>
              </a:ext>
            </a:extLst>
          </p:cNvPr>
          <p:cNvSpPr/>
          <p:nvPr/>
        </p:nvSpPr>
        <p:spPr>
          <a:xfrm>
            <a:off x="507906" y="4428816"/>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04</a:t>
            </a:r>
          </a:p>
        </p:txBody>
      </p:sp>
      <p:sp>
        <p:nvSpPr>
          <p:cNvPr id="63" name="Oval 62">
            <a:extLst>
              <a:ext uri="{FF2B5EF4-FFF2-40B4-BE49-F238E27FC236}">
                <a16:creationId xmlns:a16="http://schemas.microsoft.com/office/drawing/2014/main" id="{8A1CB888-4427-3BEC-A4C1-0269E8D17412}"/>
              </a:ext>
            </a:extLst>
          </p:cNvPr>
          <p:cNvSpPr/>
          <p:nvPr/>
        </p:nvSpPr>
        <p:spPr>
          <a:xfrm>
            <a:off x="507906" y="3328411"/>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03</a:t>
            </a:r>
          </a:p>
        </p:txBody>
      </p:sp>
      <p:sp>
        <p:nvSpPr>
          <p:cNvPr id="64" name="Oval 63">
            <a:extLst>
              <a:ext uri="{FF2B5EF4-FFF2-40B4-BE49-F238E27FC236}">
                <a16:creationId xmlns:a16="http://schemas.microsoft.com/office/drawing/2014/main" id="{228A128B-2C88-FD33-AD0D-617DD9D1532F}"/>
              </a:ext>
            </a:extLst>
          </p:cNvPr>
          <p:cNvSpPr/>
          <p:nvPr/>
        </p:nvSpPr>
        <p:spPr>
          <a:xfrm>
            <a:off x="507906" y="2303723"/>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02</a:t>
            </a:r>
          </a:p>
        </p:txBody>
      </p:sp>
      <p:sp>
        <p:nvSpPr>
          <p:cNvPr id="65" name="Oval 64">
            <a:extLst>
              <a:ext uri="{FF2B5EF4-FFF2-40B4-BE49-F238E27FC236}">
                <a16:creationId xmlns:a16="http://schemas.microsoft.com/office/drawing/2014/main" id="{894634FE-7F75-7DB8-D7F3-F3D8B56ADCCA}"/>
              </a:ext>
            </a:extLst>
          </p:cNvPr>
          <p:cNvSpPr/>
          <p:nvPr/>
        </p:nvSpPr>
        <p:spPr>
          <a:xfrm>
            <a:off x="507906" y="5593305"/>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05</a:t>
            </a:r>
          </a:p>
        </p:txBody>
      </p:sp>
      <p:sp>
        <p:nvSpPr>
          <p:cNvPr id="67" name="TextBox 66">
            <a:extLst>
              <a:ext uri="{FF2B5EF4-FFF2-40B4-BE49-F238E27FC236}">
                <a16:creationId xmlns:a16="http://schemas.microsoft.com/office/drawing/2014/main" id="{A33E0862-27B1-9FF7-6273-1F698EC06FAE}"/>
              </a:ext>
            </a:extLst>
          </p:cNvPr>
          <p:cNvSpPr txBox="1"/>
          <p:nvPr/>
        </p:nvSpPr>
        <p:spPr>
          <a:xfrm>
            <a:off x="1844312" y="2442222"/>
            <a:ext cx="6094520" cy="369332"/>
          </a:xfrm>
          <a:prstGeom prst="rect">
            <a:avLst/>
          </a:prstGeom>
          <a:noFill/>
        </p:spPr>
        <p:txBody>
          <a:bodyPr wrap="square">
            <a:spAutoFit/>
          </a:bodyPr>
          <a:lstStyle/>
          <a:p>
            <a:r>
              <a:rPr lang="en-US" b="1" dirty="0">
                <a:solidFill>
                  <a:schemeClr val="bg1"/>
                </a:solidFill>
              </a:rPr>
              <a:t>Compromised Websites</a:t>
            </a:r>
            <a:endParaRPr lang="en-US" dirty="0">
              <a:solidFill>
                <a:schemeClr val="bg1"/>
              </a:solidFill>
            </a:endParaRPr>
          </a:p>
        </p:txBody>
      </p:sp>
      <p:sp>
        <p:nvSpPr>
          <p:cNvPr id="69" name="TextBox 68">
            <a:extLst>
              <a:ext uri="{FF2B5EF4-FFF2-40B4-BE49-F238E27FC236}">
                <a16:creationId xmlns:a16="http://schemas.microsoft.com/office/drawing/2014/main" id="{8BA49037-DAD0-28A8-5178-6BBE1275CB35}"/>
              </a:ext>
            </a:extLst>
          </p:cNvPr>
          <p:cNvSpPr txBox="1"/>
          <p:nvPr/>
        </p:nvSpPr>
        <p:spPr>
          <a:xfrm>
            <a:off x="1905635" y="3466910"/>
            <a:ext cx="6094520" cy="369332"/>
          </a:xfrm>
          <a:prstGeom prst="rect">
            <a:avLst/>
          </a:prstGeom>
          <a:noFill/>
        </p:spPr>
        <p:txBody>
          <a:bodyPr wrap="square">
            <a:spAutoFit/>
          </a:bodyPr>
          <a:lstStyle/>
          <a:p>
            <a:r>
              <a:rPr lang="en-US" b="1" dirty="0">
                <a:solidFill>
                  <a:schemeClr val="bg1"/>
                </a:solidFill>
              </a:rPr>
              <a:t>Downloads</a:t>
            </a:r>
            <a:endParaRPr lang="en-US" dirty="0">
              <a:solidFill>
                <a:schemeClr val="bg1"/>
              </a:solidFill>
            </a:endParaRPr>
          </a:p>
        </p:txBody>
      </p:sp>
      <p:sp>
        <p:nvSpPr>
          <p:cNvPr id="71" name="TextBox 70">
            <a:extLst>
              <a:ext uri="{FF2B5EF4-FFF2-40B4-BE49-F238E27FC236}">
                <a16:creationId xmlns:a16="http://schemas.microsoft.com/office/drawing/2014/main" id="{B1682FA2-2F18-8C39-FB41-7189E1A6ECB7}"/>
              </a:ext>
            </a:extLst>
          </p:cNvPr>
          <p:cNvSpPr txBox="1"/>
          <p:nvPr/>
        </p:nvSpPr>
        <p:spPr>
          <a:xfrm>
            <a:off x="1905635" y="5699152"/>
            <a:ext cx="6094520" cy="369332"/>
          </a:xfrm>
          <a:prstGeom prst="rect">
            <a:avLst/>
          </a:prstGeom>
          <a:noFill/>
        </p:spPr>
        <p:txBody>
          <a:bodyPr wrap="square">
            <a:spAutoFit/>
          </a:bodyPr>
          <a:lstStyle/>
          <a:p>
            <a:r>
              <a:rPr lang="en-US" b="1" dirty="0">
                <a:solidFill>
                  <a:schemeClr val="bg1"/>
                </a:solidFill>
              </a:rPr>
              <a:t>Image</a:t>
            </a:r>
            <a:endParaRPr lang="en-US" dirty="0">
              <a:solidFill>
                <a:schemeClr val="bg1"/>
              </a:solidFill>
            </a:endParaRPr>
          </a:p>
        </p:txBody>
      </p:sp>
    </p:spTree>
    <p:extLst>
      <p:ext uri="{BB962C8B-B14F-4D97-AF65-F5344CB8AC3E}">
        <p14:creationId xmlns:p14="http://schemas.microsoft.com/office/powerpoint/2010/main" val="2079548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47DFBC-5F93-6D59-BCE4-49EF6F63E828}"/>
              </a:ext>
            </a:extLst>
          </p:cNvPr>
          <p:cNvSpPr/>
          <p:nvPr/>
        </p:nvSpPr>
        <p:spPr>
          <a:xfrm>
            <a:off x="363415" y="451338"/>
            <a:ext cx="5732585" cy="5955324"/>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840A06-AEF1-A6FF-0D32-2842B798A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261" y="451338"/>
            <a:ext cx="5955324" cy="5955324"/>
          </a:xfrm>
          <a:prstGeom prst="rect">
            <a:avLst/>
          </a:prstGeom>
        </p:spPr>
      </p:pic>
      <p:grpSp>
        <p:nvGrpSpPr>
          <p:cNvPr id="7" name="Group 6">
            <a:extLst>
              <a:ext uri="{FF2B5EF4-FFF2-40B4-BE49-F238E27FC236}">
                <a16:creationId xmlns:a16="http://schemas.microsoft.com/office/drawing/2014/main" id="{75A2BAF0-9EF1-DCF2-EED8-B79319C803BD}"/>
              </a:ext>
            </a:extLst>
          </p:cNvPr>
          <p:cNvGrpSpPr/>
          <p:nvPr/>
        </p:nvGrpSpPr>
        <p:grpSpPr>
          <a:xfrm>
            <a:off x="865676" y="1544281"/>
            <a:ext cx="4456601" cy="3769439"/>
            <a:chOff x="865676" y="1752030"/>
            <a:chExt cx="4456601" cy="3769439"/>
          </a:xfrm>
        </p:grpSpPr>
        <p:sp>
          <p:nvSpPr>
            <p:cNvPr id="5" name="TextBox 4">
              <a:extLst>
                <a:ext uri="{FF2B5EF4-FFF2-40B4-BE49-F238E27FC236}">
                  <a16:creationId xmlns:a16="http://schemas.microsoft.com/office/drawing/2014/main" id="{86069D18-88E9-0F7C-3B65-ADA531C727CB}"/>
                </a:ext>
              </a:extLst>
            </p:cNvPr>
            <p:cNvSpPr txBox="1"/>
            <p:nvPr/>
          </p:nvSpPr>
          <p:spPr>
            <a:xfrm>
              <a:off x="865676" y="1752030"/>
              <a:ext cx="4009292" cy="646331"/>
            </a:xfrm>
            <a:prstGeom prst="rect">
              <a:avLst/>
            </a:prstGeom>
            <a:noFill/>
          </p:spPr>
          <p:txBody>
            <a:bodyPr wrap="square">
              <a:spAutoFit/>
            </a:bodyPr>
            <a:lstStyle/>
            <a:p>
              <a:r>
                <a:rPr lang="en-US" sz="3600" b="1" i="0" dirty="0">
                  <a:solidFill>
                    <a:srgbClr val="ECECF1"/>
                  </a:solidFill>
                  <a:effectLst/>
                  <a:latin typeface="Montserrat" panose="00000500000000000000" pitchFamily="2" charset="0"/>
                </a:rPr>
                <a:t>Conclusion</a:t>
              </a:r>
              <a:endParaRPr lang="en-US" sz="3600" b="1" dirty="0">
                <a:latin typeface="Montserrat" panose="00000500000000000000" pitchFamily="2" charset="0"/>
              </a:endParaRPr>
            </a:p>
          </p:txBody>
        </p:sp>
        <p:sp>
          <p:nvSpPr>
            <p:cNvPr id="6" name="TextBox 5">
              <a:extLst>
                <a:ext uri="{FF2B5EF4-FFF2-40B4-BE49-F238E27FC236}">
                  <a16:creationId xmlns:a16="http://schemas.microsoft.com/office/drawing/2014/main" id="{C4A6AD28-3AD7-D48A-CB3E-C20226AF173B}"/>
                </a:ext>
              </a:extLst>
            </p:cNvPr>
            <p:cNvSpPr txBox="1"/>
            <p:nvPr/>
          </p:nvSpPr>
          <p:spPr>
            <a:xfrm>
              <a:off x="865676" y="2567455"/>
              <a:ext cx="4456601" cy="2954014"/>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In an increasingly connected world, cyber security is paramount. Protecting our systems, networks, and data is essential to safeguarding privacy, preventing cyber attacks, and ensuring trust and stability in the digital landscape.</a:t>
              </a:r>
              <a:endParaRPr lang="en-US" dirty="0">
                <a:solidFill>
                  <a:schemeClr val="bg1"/>
                </a:solidFill>
                <a:latin typeface="Montserrat" panose="00000500000000000000" pitchFamily="2" charset="0"/>
              </a:endParaRPr>
            </a:p>
          </p:txBody>
        </p:sp>
      </p:grpSp>
    </p:spTree>
    <p:extLst>
      <p:ext uri="{BB962C8B-B14F-4D97-AF65-F5344CB8AC3E}">
        <p14:creationId xmlns:p14="http://schemas.microsoft.com/office/powerpoint/2010/main" val="1787690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194" name="Picture 2" descr="Free photo cyber security concept with computer close up">
            <a:extLst>
              <a:ext uri="{FF2B5EF4-FFF2-40B4-BE49-F238E27FC236}">
                <a16:creationId xmlns:a16="http://schemas.microsoft.com/office/drawing/2014/main" id="{77983359-A29F-44F2-AD0E-3B727F9992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088"/>
          <a:stretch/>
        </p:blipFill>
        <p:spPr bwMode="auto">
          <a:xfrm>
            <a:off x="9189025" y="0"/>
            <a:ext cx="2881678" cy="52862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73B999-D75B-B2F6-BEAC-C393C596E127}"/>
              </a:ext>
            </a:extLst>
          </p:cNvPr>
          <p:cNvSpPr/>
          <p:nvPr/>
        </p:nvSpPr>
        <p:spPr>
          <a:xfrm>
            <a:off x="209422" y="1075167"/>
            <a:ext cx="6600093" cy="1395046"/>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Learn what you need to become a privacy and data protection expert for $20  | ZDNET">
            <a:extLst>
              <a:ext uri="{FF2B5EF4-FFF2-40B4-BE49-F238E27FC236}">
                <a16:creationId xmlns:a16="http://schemas.microsoft.com/office/drawing/2014/main" id="{C6727A65-AC57-A617-BC65-7847049A8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863" y="200160"/>
            <a:ext cx="3327508" cy="50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36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254AD96-F46D-CE86-0F5B-2573BCF277F5}"/>
              </a:ext>
            </a:extLst>
          </p:cNvPr>
          <p:cNvGrpSpPr/>
          <p:nvPr/>
        </p:nvGrpSpPr>
        <p:grpSpPr>
          <a:xfrm>
            <a:off x="0" y="630605"/>
            <a:ext cx="12192000" cy="5596791"/>
            <a:chOff x="0" y="518301"/>
            <a:chExt cx="12192000" cy="5596791"/>
          </a:xfrm>
        </p:grpSpPr>
        <p:grpSp>
          <p:nvGrpSpPr>
            <p:cNvPr id="3" name="Group 2">
              <a:extLst>
                <a:ext uri="{FF2B5EF4-FFF2-40B4-BE49-F238E27FC236}">
                  <a16:creationId xmlns:a16="http://schemas.microsoft.com/office/drawing/2014/main" id="{0EBC4B96-12C9-57A0-7969-E14B34EBA1EF}"/>
                </a:ext>
              </a:extLst>
            </p:cNvPr>
            <p:cNvGrpSpPr/>
            <p:nvPr/>
          </p:nvGrpSpPr>
          <p:grpSpPr>
            <a:xfrm>
              <a:off x="386861" y="1776046"/>
              <a:ext cx="11418278" cy="4339046"/>
              <a:chOff x="328246" y="1776046"/>
              <a:chExt cx="11418278" cy="4339046"/>
            </a:xfrm>
          </p:grpSpPr>
          <p:grpSp>
            <p:nvGrpSpPr>
              <p:cNvPr id="5" name="Group 4">
                <a:extLst>
                  <a:ext uri="{FF2B5EF4-FFF2-40B4-BE49-F238E27FC236}">
                    <a16:creationId xmlns:a16="http://schemas.microsoft.com/office/drawing/2014/main" id="{CA67534B-852D-2BBF-7A8C-1BF946E53B10}"/>
                  </a:ext>
                </a:extLst>
              </p:cNvPr>
              <p:cNvGrpSpPr/>
              <p:nvPr/>
            </p:nvGrpSpPr>
            <p:grpSpPr>
              <a:xfrm>
                <a:off x="328246" y="1776046"/>
                <a:ext cx="3560336" cy="4339046"/>
                <a:chOff x="328246" y="1776046"/>
                <a:chExt cx="3560336" cy="4339046"/>
              </a:xfrm>
            </p:grpSpPr>
            <p:sp>
              <p:nvSpPr>
                <p:cNvPr id="14" name="Rectangle 13">
                  <a:extLst>
                    <a:ext uri="{FF2B5EF4-FFF2-40B4-BE49-F238E27FC236}">
                      <a16:creationId xmlns:a16="http://schemas.microsoft.com/office/drawing/2014/main" id="{302565DC-2654-01D6-3ADF-43AF455E5BBE}"/>
                    </a:ext>
                  </a:extLst>
                </p:cNvPr>
                <p:cNvSpPr/>
                <p:nvPr/>
              </p:nvSpPr>
              <p:spPr>
                <a:xfrm>
                  <a:off x="328246" y="1776046"/>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D713D3A-6A59-C0EA-CCCA-422F2A224AD4}"/>
                    </a:ext>
                  </a:extLst>
                </p:cNvPr>
                <p:cNvSpPr txBox="1"/>
                <p:nvPr/>
              </p:nvSpPr>
              <p:spPr>
                <a:xfrm>
                  <a:off x="496491" y="5508702"/>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cs typeface="Leelawadee" panose="020B0502040204020203" pitchFamily="34" charset="-34"/>
                    </a:rPr>
                    <a:t>Network Security</a:t>
                  </a:r>
                  <a:endParaRPr lang="en-US" sz="2400" b="1" dirty="0">
                    <a:solidFill>
                      <a:schemeClr val="bg1"/>
                    </a:solidFill>
                    <a:latin typeface="Montserrat" panose="00000500000000000000" pitchFamily="2" charset="0"/>
                    <a:cs typeface="Leelawadee" panose="020B0502040204020203" pitchFamily="34" charset="-34"/>
                  </a:endParaRPr>
                </a:p>
              </p:txBody>
            </p:sp>
            <p:pic>
              <p:nvPicPr>
                <p:cNvPr id="16" name="Picture 2" descr="Top 7 Network Security Tools for 2020">
                  <a:extLst>
                    <a:ext uri="{FF2B5EF4-FFF2-40B4-BE49-F238E27FC236}">
                      <a16:creationId xmlns:a16="http://schemas.microsoft.com/office/drawing/2014/main" id="{4E72E46B-9828-7453-858A-47F3E64118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83" t="3695" r="25183" b="3527"/>
                <a:stretch/>
              </p:blipFill>
              <p:spPr bwMode="auto">
                <a:xfrm>
                  <a:off x="458771" y="1887053"/>
                  <a:ext cx="3299286" cy="34079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7E986E61-31EE-6697-7083-8F803E44BFFF}"/>
                  </a:ext>
                </a:extLst>
              </p:cNvPr>
              <p:cNvGrpSpPr/>
              <p:nvPr/>
            </p:nvGrpSpPr>
            <p:grpSpPr>
              <a:xfrm>
                <a:off x="4257217" y="1776046"/>
                <a:ext cx="3560336" cy="4339046"/>
                <a:chOff x="4185626" y="1776046"/>
                <a:chExt cx="3560336" cy="4339046"/>
              </a:xfrm>
            </p:grpSpPr>
            <p:sp>
              <p:nvSpPr>
                <p:cNvPr id="11" name="Rectangle 10">
                  <a:extLst>
                    <a:ext uri="{FF2B5EF4-FFF2-40B4-BE49-F238E27FC236}">
                      <a16:creationId xmlns:a16="http://schemas.microsoft.com/office/drawing/2014/main" id="{DCADBC44-0B05-C76C-7C81-B2259D5839E6}"/>
                    </a:ext>
                  </a:extLst>
                </p:cNvPr>
                <p:cNvSpPr/>
                <p:nvPr/>
              </p:nvSpPr>
              <p:spPr>
                <a:xfrm>
                  <a:off x="4185626" y="1776046"/>
                  <a:ext cx="3560336" cy="4339046"/>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E751AA-F33D-010F-D806-6DE2F78BA70E}"/>
                    </a:ext>
                  </a:extLst>
                </p:cNvPr>
                <p:cNvSpPr txBox="1"/>
                <p:nvPr/>
              </p:nvSpPr>
              <p:spPr>
                <a:xfrm>
                  <a:off x="4353871" y="5508702"/>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cs typeface="Leelawadee" panose="020B0502040204020203" pitchFamily="34" charset="-34"/>
                    </a:rPr>
                    <a:t>Endpoint Security</a:t>
                  </a:r>
                  <a:endParaRPr lang="en-US" sz="2400" b="1" dirty="0">
                    <a:solidFill>
                      <a:schemeClr val="bg1"/>
                    </a:solidFill>
                    <a:latin typeface="Montserrat" panose="00000500000000000000" pitchFamily="2" charset="0"/>
                    <a:cs typeface="Leelawadee" panose="020B0502040204020203" pitchFamily="34" charset="-34"/>
                  </a:endParaRPr>
                </a:p>
              </p:txBody>
            </p:sp>
            <p:pic>
              <p:nvPicPr>
                <p:cNvPr id="13" name="Picture 4" descr="Endpoint Security: Today's Cybersecurity Is Endpoint Protection - New">
                  <a:extLst>
                    <a:ext uri="{FF2B5EF4-FFF2-40B4-BE49-F238E27FC236}">
                      <a16:creationId xmlns:a16="http://schemas.microsoft.com/office/drawing/2014/main" id="{369E4931-A585-3140-3488-57E14023BE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1" r="55000"/>
                <a:stretch/>
              </p:blipFill>
              <p:spPr bwMode="auto">
                <a:xfrm>
                  <a:off x="4266008" y="1887053"/>
                  <a:ext cx="3399573" cy="34079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75A8795-8B85-0282-FEA1-192A25A73621}"/>
                  </a:ext>
                </a:extLst>
              </p:cNvPr>
              <p:cNvGrpSpPr/>
              <p:nvPr/>
            </p:nvGrpSpPr>
            <p:grpSpPr>
              <a:xfrm>
                <a:off x="8186188" y="1776046"/>
                <a:ext cx="3560336" cy="4339046"/>
                <a:chOff x="8186188" y="1776046"/>
                <a:chExt cx="3560336" cy="4339046"/>
              </a:xfrm>
            </p:grpSpPr>
            <p:sp>
              <p:nvSpPr>
                <p:cNvPr id="8" name="Rectangle 7">
                  <a:extLst>
                    <a:ext uri="{FF2B5EF4-FFF2-40B4-BE49-F238E27FC236}">
                      <a16:creationId xmlns:a16="http://schemas.microsoft.com/office/drawing/2014/main" id="{41342D50-8058-827C-3D7B-C266043EBFC0}"/>
                    </a:ext>
                  </a:extLst>
                </p:cNvPr>
                <p:cNvSpPr/>
                <p:nvPr/>
              </p:nvSpPr>
              <p:spPr>
                <a:xfrm>
                  <a:off x="8186188" y="1776046"/>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0A69B2-69B6-33EF-50B5-1D86E0400E57}"/>
                    </a:ext>
                  </a:extLst>
                </p:cNvPr>
                <p:cNvSpPr txBox="1"/>
                <p:nvPr/>
              </p:nvSpPr>
              <p:spPr>
                <a:xfrm>
                  <a:off x="8354433" y="5508702"/>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rPr>
                    <a:t>Data Security</a:t>
                  </a:r>
                  <a:endParaRPr lang="en-US" sz="2400" b="1" dirty="0">
                    <a:solidFill>
                      <a:schemeClr val="bg1"/>
                    </a:solidFill>
                    <a:latin typeface="Montserrat" panose="00000500000000000000" pitchFamily="2" charset="0"/>
                    <a:cs typeface="Leelawadee" panose="020B0502040204020203" pitchFamily="34" charset="-34"/>
                  </a:endParaRPr>
                </a:p>
              </p:txBody>
            </p:sp>
          </p:grpSp>
        </p:grpSp>
        <p:sp>
          <p:nvSpPr>
            <p:cNvPr id="4" name="TextBox 3">
              <a:extLst>
                <a:ext uri="{FF2B5EF4-FFF2-40B4-BE49-F238E27FC236}">
                  <a16:creationId xmlns:a16="http://schemas.microsoft.com/office/drawing/2014/main" id="{8A140C15-E5AB-16B4-D1C6-37BA5F06C897}"/>
                </a:ext>
              </a:extLst>
            </p:cNvPr>
            <p:cNvSpPr txBox="1"/>
            <p:nvPr/>
          </p:nvSpPr>
          <p:spPr>
            <a:xfrm>
              <a:off x="0" y="518301"/>
              <a:ext cx="12192000" cy="646331"/>
            </a:xfrm>
            <a:prstGeom prst="rect">
              <a:avLst/>
            </a:prstGeom>
            <a:noFill/>
          </p:spPr>
          <p:txBody>
            <a:bodyPr wrap="square">
              <a:spAutoFit/>
            </a:bodyPr>
            <a:lstStyle/>
            <a:p>
              <a:pPr algn="ctr"/>
              <a:r>
                <a:rPr lang="en-US" sz="3600" b="1" i="0" dirty="0">
                  <a:solidFill>
                    <a:srgbClr val="ECECF1"/>
                  </a:solidFill>
                  <a:effectLst/>
                  <a:latin typeface="Montserrat" panose="00000500000000000000" pitchFamily="2" charset="0"/>
                </a:rPr>
                <a:t>Types Of Cyber Security</a:t>
              </a:r>
              <a:endParaRPr lang="en-US" sz="3600" b="1" dirty="0">
                <a:latin typeface="Montserrat" panose="00000500000000000000" pitchFamily="2" charset="0"/>
              </a:endParaRPr>
            </a:p>
          </p:txBody>
        </p:sp>
      </p:grpSp>
    </p:spTree>
    <p:extLst>
      <p:ext uri="{BB962C8B-B14F-4D97-AF65-F5344CB8AC3E}">
        <p14:creationId xmlns:p14="http://schemas.microsoft.com/office/powerpoint/2010/main" val="282984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19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8F7C6-B775-DA86-36F2-09AD733E0602}"/>
              </a:ext>
            </a:extLst>
          </p:cNvPr>
          <p:cNvGrpSpPr/>
          <p:nvPr/>
        </p:nvGrpSpPr>
        <p:grpSpPr>
          <a:xfrm>
            <a:off x="402162" y="1482969"/>
            <a:ext cx="11387676" cy="4481103"/>
            <a:chOff x="763919" y="1376091"/>
            <a:chExt cx="10664162" cy="4196397"/>
          </a:xfrm>
          <a:solidFill>
            <a:schemeClr val="bg1"/>
          </a:solidFill>
        </p:grpSpPr>
        <p:grpSp>
          <p:nvGrpSpPr>
            <p:cNvPr id="4" name="Group 3">
              <a:extLst>
                <a:ext uri="{FF2B5EF4-FFF2-40B4-BE49-F238E27FC236}">
                  <a16:creationId xmlns:a16="http://schemas.microsoft.com/office/drawing/2014/main" id="{6F0B38EB-F45E-5A3F-6FA6-D8D68FB2FC16}"/>
                </a:ext>
              </a:extLst>
            </p:cNvPr>
            <p:cNvGrpSpPr/>
            <p:nvPr/>
          </p:nvGrpSpPr>
          <p:grpSpPr>
            <a:xfrm>
              <a:off x="763919" y="1376091"/>
              <a:ext cx="10664162" cy="1739342"/>
              <a:chOff x="763919" y="1687222"/>
              <a:chExt cx="10664162" cy="1739342"/>
            </a:xfrm>
            <a:grpFill/>
          </p:grpSpPr>
          <p:grpSp>
            <p:nvGrpSpPr>
              <p:cNvPr id="17669" name="Google Shape;9147;p73">
                <a:extLst>
                  <a:ext uri="{FF2B5EF4-FFF2-40B4-BE49-F238E27FC236}">
                    <a16:creationId xmlns:a16="http://schemas.microsoft.com/office/drawing/2014/main" id="{62ACFF62-C108-172D-D498-C8475087D389}"/>
                  </a:ext>
                </a:extLst>
              </p:cNvPr>
              <p:cNvGrpSpPr/>
              <p:nvPr/>
            </p:nvGrpSpPr>
            <p:grpSpPr>
              <a:xfrm>
                <a:off x="763919" y="1689207"/>
                <a:ext cx="505937" cy="497951"/>
                <a:chOff x="683125" y="1955275"/>
                <a:chExt cx="299325" cy="294600"/>
              </a:xfrm>
              <a:grpFill/>
            </p:grpSpPr>
            <p:sp>
              <p:nvSpPr>
                <p:cNvPr id="17830" name="Google Shape;9148;p73">
                  <a:extLst>
                    <a:ext uri="{FF2B5EF4-FFF2-40B4-BE49-F238E27FC236}">
                      <a16:creationId xmlns:a16="http://schemas.microsoft.com/office/drawing/2014/main" id="{AA7285D6-92D3-19A1-7C47-B9CDE7B007ED}"/>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17831" name="Google Shape;9149;p73">
                  <a:extLst>
                    <a:ext uri="{FF2B5EF4-FFF2-40B4-BE49-F238E27FC236}">
                      <a16:creationId xmlns:a16="http://schemas.microsoft.com/office/drawing/2014/main" id="{5452C3CE-0956-4E03-108F-CB018DAAB9F3}"/>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32" name="Google Shape;9150;p73">
                  <a:extLst>
                    <a:ext uri="{FF2B5EF4-FFF2-40B4-BE49-F238E27FC236}">
                      <a16:creationId xmlns:a16="http://schemas.microsoft.com/office/drawing/2014/main" id="{C2F94820-3E5F-0394-AB83-73638F8458CB}"/>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33" name="Google Shape;9151;p73">
                  <a:extLst>
                    <a:ext uri="{FF2B5EF4-FFF2-40B4-BE49-F238E27FC236}">
                      <a16:creationId xmlns:a16="http://schemas.microsoft.com/office/drawing/2014/main" id="{8888BEF0-B93C-5A46-556B-3EAE5316A40B}"/>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670" name="Google Shape;9152;p73">
                <a:extLst>
                  <a:ext uri="{FF2B5EF4-FFF2-40B4-BE49-F238E27FC236}">
                    <a16:creationId xmlns:a16="http://schemas.microsoft.com/office/drawing/2014/main" id="{ADA50E07-873D-09F5-21FC-D586B60D4AED}"/>
                  </a:ext>
                </a:extLst>
              </p:cNvPr>
              <p:cNvGrpSpPr/>
              <p:nvPr/>
            </p:nvGrpSpPr>
            <p:grpSpPr>
              <a:xfrm>
                <a:off x="765251" y="2280947"/>
                <a:ext cx="503276" cy="500655"/>
                <a:chOff x="685475" y="2318350"/>
                <a:chExt cx="297750" cy="296200"/>
              </a:xfrm>
              <a:grpFill/>
            </p:grpSpPr>
            <p:sp>
              <p:nvSpPr>
                <p:cNvPr id="17827" name="Google Shape;9153;p73">
                  <a:extLst>
                    <a:ext uri="{FF2B5EF4-FFF2-40B4-BE49-F238E27FC236}">
                      <a16:creationId xmlns:a16="http://schemas.microsoft.com/office/drawing/2014/main" id="{AD08CB27-897B-278E-9D9B-B4DBB48462B0}"/>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28" name="Google Shape;9154;p73">
                  <a:extLst>
                    <a:ext uri="{FF2B5EF4-FFF2-40B4-BE49-F238E27FC236}">
                      <a16:creationId xmlns:a16="http://schemas.microsoft.com/office/drawing/2014/main" id="{99EC79BC-A273-F927-1147-7EB9EE9A04D2}"/>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29" name="Google Shape;9155;p73">
                  <a:extLst>
                    <a:ext uri="{FF2B5EF4-FFF2-40B4-BE49-F238E27FC236}">
                      <a16:creationId xmlns:a16="http://schemas.microsoft.com/office/drawing/2014/main" id="{A481F08F-CBBE-2F0B-8722-AF2111AD10A4}"/>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71" name="Google Shape;9156;p73">
                <a:extLst>
                  <a:ext uri="{FF2B5EF4-FFF2-40B4-BE49-F238E27FC236}">
                    <a16:creationId xmlns:a16="http://schemas.microsoft.com/office/drawing/2014/main" id="{5F11252F-8BD4-926D-0585-A932B4A66C7D}"/>
                  </a:ext>
                </a:extLst>
              </p:cNvPr>
              <p:cNvSpPr/>
              <p:nvPr/>
            </p:nvSpPr>
            <p:spPr>
              <a:xfrm>
                <a:off x="767248" y="2924655"/>
                <a:ext cx="499261" cy="500571"/>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672" name="Google Shape;9157;p73">
                <a:extLst>
                  <a:ext uri="{FF2B5EF4-FFF2-40B4-BE49-F238E27FC236}">
                    <a16:creationId xmlns:a16="http://schemas.microsoft.com/office/drawing/2014/main" id="{363F3E0D-5C97-F223-E256-2E3FB6F70ECE}"/>
                  </a:ext>
                </a:extLst>
              </p:cNvPr>
              <p:cNvGrpSpPr/>
              <p:nvPr/>
            </p:nvGrpSpPr>
            <p:grpSpPr>
              <a:xfrm>
                <a:off x="3957191" y="1688870"/>
                <a:ext cx="443398" cy="498627"/>
                <a:chOff x="2523000" y="1954875"/>
                <a:chExt cx="262325" cy="295000"/>
              </a:xfrm>
              <a:grpFill/>
            </p:grpSpPr>
            <p:sp>
              <p:nvSpPr>
                <p:cNvPr id="17825" name="Google Shape;9158;p73">
                  <a:extLst>
                    <a:ext uri="{FF2B5EF4-FFF2-40B4-BE49-F238E27FC236}">
                      <a16:creationId xmlns:a16="http://schemas.microsoft.com/office/drawing/2014/main" id="{58E6720D-2442-CD14-5A3C-60A1FEDBD4BA}"/>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26" name="Google Shape;9159;p73">
                  <a:extLst>
                    <a:ext uri="{FF2B5EF4-FFF2-40B4-BE49-F238E27FC236}">
                      <a16:creationId xmlns:a16="http://schemas.microsoft.com/office/drawing/2014/main" id="{56B41E84-E4AC-AC4E-59E4-598515AB9BE8}"/>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673" name="Google Shape;9160;p73">
                <a:extLst>
                  <a:ext uri="{FF2B5EF4-FFF2-40B4-BE49-F238E27FC236}">
                    <a16:creationId xmlns:a16="http://schemas.microsoft.com/office/drawing/2014/main" id="{DDDEC3AB-4DD6-28DD-5E1B-2FBA6C86583C}"/>
                  </a:ext>
                </a:extLst>
              </p:cNvPr>
              <p:cNvGrpSpPr/>
              <p:nvPr/>
            </p:nvGrpSpPr>
            <p:grpSpPr>
              <a:xfrm>
                <a:off x="3927252" y="2281623"/>
                <a:ext cx="503276" cy="499303"/>
                <a:chOff x="2508825" y="2318350"/>
                <a:chExt cx="297750" cy="295400"/>
              </a:xfrm>
              <a:grpFill/>
            </p:grpSpPr>
            <p:sp>
              <p:nvSpPr>
                <p:cNvPr id="17823" name="Google Shape;9161;p73">
                  <a:extLst>
                    <a:ext uri="{FF2B5EF4-FFF2-40B4-BE49-F238E27FC236}">
                      <a16:creationId xmlns:a16="http://schemas.microsoft.com/office/drawing/2014/main" id="{50128753-877F-2990-CD62-366FD6C43D40}"/>
                    </a:ext>
                  </a:extLst>
                </p:cNvPr>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24" name="Google Shape;9162;p73">
                  <a:extLst>
                    <a:ext uri="{FF2B5EF4-FFF2-40B4-BE49-F238E27FC236}">
                      <a16:creationId xmlns:a16="http://schemas.microsoft.com/office/drawing/2014/main" id="{199DD43B-4983-B300-3852-0F14FD959B25}"/>
                    </a:ext>
                  </a:extLst>
                </p:cNvPr>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74" name="Google Shape;9163;p73">
                <a:extLst>
                  <a:ext uri="{FF2B5EF4-FFF2-40B4-BE49-F238E27FC236}">
                    <a16:creationId xmlns:a16="http://schemas.microsoft.com/office/drawing/2014/main" id="{6CF9E815-79F8-4616-9D5D-FE86B76A0383}"/>
                  </a:ext>
                </a:extLst>
              </p:cNvPr>
              <p:cNvSpPr/>
              <p:nvPr/>
            </p:nvSpPr>
            <p:spPr>
              <a:xfrm>
                <a:off x="3928551" y="2924655"/>
                <a:ext cx="500612" cy="50057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675" name="Google Shape;9164;p73">
                <a:extLst>
                  <a:ext uri="{FF2B5EF4-FFF2-40B4-BE49-F238E27FC236}">
                    <a16:creationId xmlns:a16="http://schemas.microsoft.com/office/drawing/2014/main" id="{632955CF-48E1-3C12-4D6E-5C181D5F83E0}"/>
                  </a:ext>
                </a:extLst>
              </p:cNvPr>
              <p:cNvGrpSpPr/>
              <p:nvPr/>
            </p:nvGrpSpPr>
            <p:grpSpPr>
              <a:xfrm>
                <a:off x="7113533" y="1688554"/>
                <a:ext cx="497951" cy="499261"/>
                <a:chOff x="4321150" y="1946600"/>
                <a:chExt cx="294600" cy="295375"/>
              </a:xfrm>
              <a:grpFill/>
            </p:grpSpPr>
            <p:sp>
              <p:nvSpPr>
                <p:cNvPr id="17820" name="Google Shape;9165;p73">
                  <a:extLst>
                    <a:ext uri="{FF2B5EF4-FFF2-40B4-BE49-F238E27FC236}">
                      <a16:creationId xmlns:a16="http://schemas.microsoft.com/office/drawing/2014/main" id="{FDE9F7E7-11D2-6171-07EF-1340AC89381B}"/>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21" name="Google Shape;9166;p73">
                  <a:extLst>
                    <a:ext uri="{FF2B5EF4-FFF2-40B4-BE49-F238E27FC236}">
                      <a16:creationId xmlns:a16="http://schemas.microsoft.com/office/drawing/2014/main" id="{60BC8646-A153-8FE6-985B-35ACB313EDEE}"/>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22" name="Google Shape;9167;p73">
                  <a:extLst>
                    <a:ext uri="{FF2B5EF4-FFF2-40B4-BE49-F238E27FC236}">
                      <a16:creationId xmlns:a16="http://schemas.microsoft.com/office/drawing/2014/main" id="{3C2FAD50-9CFB-C4B6-20FE-FD02ECED10CA}"/>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76" name="Google Shape;9168;p73">
                <a:extLst>
                  <a:ext uri="{FF2B5EF4-FFF2-40B4-BE49-F238E27FC236}">
                    <a16:creationId xmlns:a16="http://schemas.microsoft.com/office/drawing/2014/main" id="{C4B78967-F10C-A41C-3A2B-D0F2DA6C15D9}"/>
                  </a:ext>
                </a:extLst>
              </p:cNvPr>
              <p:cNvSpPr/>
              <p:nvPr/>
            </p:nvSpPr>
            <p:spPr>
              <a:xfrm>
                <a:off x="7108806" y="2297591"/>
                <a:ext cx="507290" cy="467358"/>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77" name="Google Shape;9169;p73">
                <a:extLst>
                  <a:ext uri="{FF2B5EF4-FFF2-40B4-BE49-F238E27FC236}">
                    <a16:creationId xmlns:a16="http://schemas.microsoft.com/office/drawing/2014/main" id="{538D2A0E-FF94-8C60-10F3-247ED579D427}"/>
                  </a:ext>
                </a:extLst>
              </p:cNvPr>
              <p:cNvSpPr/>
              <p:nvPr/>
            </p:nvSpPr>
            <p:spPr>
              <a:xfrm>
                <a:off x="7109482" y="2925310"/>
                <a:ext cx="505937" cy="499261"/>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78" name="Google Shape;9170;p73">
                <a:extLst>
                  <a:ext uri="{FF2B5EF4-FFF2-40B4-BE49-F238E27FC236}">
                    <a16:creationId xmlns:a16="http://schemas.microsoft.com/office/drawing/2014/main" id="{49180716-CEA7-5E21-1801-E8F8985F9560}"/>
                  </a:ext>
                </a:extLst>
              </p:cNvPr>
              <p:cNvSpPr/>
              <p:nvPr/>
            </p:nvSpPr>
            <p:spPr>
              <a:xfrm>
                <a:off x="10369466" y="1689879"/>
                <a:ext cx="320895" cy="496599"/>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79" name="Google Shape;9171;p73">
                <a:extLst>
                  <a:ext uri="{FF2B5EF4-FFF2-40B4-BE49-F238E27FC236}">
                    <a16:creationId xmlns:a16="http://schemas.microsoft.com/office/drawing/2014/main" id="{B7562C5E-05F1-AD25-6E20-B52B235BAF7B}"/>
                  </a:ext>
                </a:extLst>
              </p:cNvPr>
              <p:cNvSpPr/>
              <p:nvPr/>
            </p:nvSpPr>
            <p:spPr>
              <a:xfrm>
                <a:off x="1401076" y="1687873"/>
                <a:ext cx="503233" cy="500612"/>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680" name="Google Shape;9172;p73">
                <a:extLst>
                  <a:ext uri="{FF2B5EF4-FFF2-40B4-BE49-F238E27FC236}">
                    <a16:creationId xmlns:a16="http://schemas.microsoft.com/office/drawing/2014/main" id="{E7B7509D-C007-E594-CC03-2DC5EC58C591}"/>
                  </a:ext>
                </a:extLst>
              </p:cNvPr>
              <p:cNvGrpSpPr/>
              <p:nvPr/>
            </p:nvGrpSpPr>
            <p:grpSpPr>
              <a:xfrm>
                <a:off x="1400413" y="2281623"/>
                <a:ext cx="504585" cy="499303"/>
                <a:chOff x="1049375" y="2318350"/>
                <a:chExt cx="298525" cy="295400"/>
              </a:xfrm>
              <a:grpFill/>
            </p:grpSpPr>
            <p:sp>
              <p:nvSpPr>
                <p:cNvPr id="17816" name="Google Shape;9173;p73">
                  <a:extLst>
                    <a:ext uri="{FF2B5EF4-FFF2-40B4-BE49-F238E27FC236}">
                      <a16:creationId xmlns:a16="http://schemas.microsoft.com/office/drawing/2014/main" id="{D066B87F-BBD1-EEB8-4446-D6F701508A7F}"/>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17" name="Google Shape;9174;p73">
                  <a:extLst>
                    <a:ext uri="{FF2B5EF4-FFF2-40B4-BE49-F238E27FC236}">
                      <a16:creationId xmlns:a16="http://schemas.microsoft.com/office/drawing/2014/main" id="{9203B9CD-1F02-0C94-3E71-A1D56C5921EF}"/>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18" name="Google Shape;9175;p73">
                  <a:extLst>
                    <a:ext uri="{FF2B5EF4-FFF2-40B4-BE49-F238E27FC236}">
                      <a16:creationId xmlns:a16="http://schemas.microsoft.com/office/drawing/2014/main" id="{58D810BE-4F5C-28AB-E4B9-536B0F92AF8D}"/>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19" name="Google Shape;9176;p73">
                  <a:extLst>
                    <a:ext uri="{FF2B5EF4-FFF2-40B4-BE49-F238E27FC236}">
                      <a16:creationId xmlns:a16="http://schemas.microsoft.com/office/drawing/2014/main" id="{3E84E2D0-0638-5A88-98BE-CC51082D20C2}"/>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681" name="Google Shape;9177;p73">
                <a:extLst>
                  <a:ext uri="{FF2B5EF4-FFF2-40B4-BE49-F238E27FC236}">
                    <a16:creationId xmlns:a16="http://schemas.microsoft.com/office/drawing/2014/main" id="{9C392A5D-EDE3-F460-F38B-C2E0AC6A9B3F}"/>
                  </a:ext>
                </a:extLst>
              </p:cNvPr>
              <p:cNvGrpSpPr/>
              <p:nvPr/>
            </p:nvGrpSpPr>
            <p:grpSpPr>
              <a:xfrm>
                <a:off x="1401090" y="2923331"/>
                <a:ext cx="503233" cy="503233"/>
                <a:chOff x="1049375" y="2680675"/>
                <a:chExt cx="297725" cy="297725"/>
              </a:xfrm>
              <a:grpFill/>
            </p:grpSpPr>
            <p:sp>
              <p:nvSpPr>
                <p:cNvPr id="17814" name="Google Shape;9178;p73">
                  <a:extLst>
                    <a:ext uri="{FF2B5EF4-FFF2-40B4-BE49-F238E27FC236}">
                      <a16:creationId xmlns:a16="http://schemas.microsoft.com/office/drawing/2014/main" id="{22B28EC9-05C7-90F7-A476-E7AA62E66B4D}"/>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15" name="Google Shape;9179;p73">
                  <a:extLst>
                    <a:ext uri="{FF2B5EF4-FFF2-40B4-BE49-F238E27FC236}">
                      <a16:creationId xmlns:a16="http://schemas.microsoft.com/office/drawing/2014/main" id="{B50A64B9-8F4B-3A90-7B66-9878D6902722}"/>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682" name="Google Shape;9180;p73">
                <a:extLst>
                  <a:ext uri="{FF2B5EF4-FFF2-40B4-BE49-F238E27FC236}">
                    <a16:creationId xmlns:a16="http://schemas.microsoft.com/office/drawing/2014/main" id="{85825ABF-39E7-2034-3F46-2C6FC8EB5729}"/>
                  </a:ext>
                </a:extLst>
              </p:cNvPr>
              <p:cNvGrpSpPr/>
              <p:nvPr/>
            </p:nvGrpSpPr>
            <p:grpSpPr>
              <a:xfrm>
                <a:off x="4571962" y="1688532"/>
                <a:ext cx="499261" cy="499303"/>
                <a:chOff x="2872725" y="1954475"/>
                <a:chExt cx="295375" cy="295400"/>
              </a:xfrm>
              <a:grpFill/>
            </p:grpSpPr>
            <p:sp>
              <p:nvSpPr>
                <p:cNvPr id="17811" name="Google Shape;9181;p73">
                  <a:extLst>
                    <a:ext uri="{FF2B5EF4-FFF2-40B4-BE49-F238E27FC236}">
                      <a16:creationId xmlns:a16="http://schemas.microsoft.com/office/drawing/2014/main" id="{A6D438DA-2628-C80C-D206-3B12A4B68E5C}"/>
                    </a:ext>
                  </a:extLst>
                </p:cNvPr>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12" name="Google Shape;9182;p73">
                  <a:extLst>
                    <a:ext uri="{FF2B5EF4-FFF2-40B4-BE49-F238E27FC236}">
                      <a16:creationId xmlns:a16="http://schemas.microsoft.com/office/drawing/2014/main" id="{FE446367-D440-7C9D-8075-2ECD5390FA34}"/>
                    </a:ext>
                  </a:extLst>
                </p:cNvPr>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13" name="Google Shape;9183;p73">
                  <a:extLst>
                    <a:ext uri="{FF2B5EF4-FFF2-40B4-BE49-F238E27FC236}">
                      <a16:creationId xmlns:a16="http://schemas.microsoft.com/office/drawing/2014/main" id="{69A071B6-F865-959F-5756-9AAB03734A7D}"/>
                    </a:ext>
                  </a:extLst>
                </p:cNvPr>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683" name="Google Shape;9184;p73">
                <a:extLst>
                  <a:ext uri="{FF2B5EF4-FFF2-40B4-BE49-F238E27FC236}">
                    <a16:creationId xmlns:a16="http://schemas.microsoft.com/office/drawing/2014/main" id="{C8A50F2D-CF9F-8DB4-9678-E646D6A0D2DE}"/>
                  </a:ext>
                </a:extLst>
              </p:cNvPr>
              <p:cNvGrpSpPr/>
              <p:nvPr/>
            </p:nvGrpSpPr>
            <p:grpSpPr>
              <a:xfrm>
                <a:off x="4602577" y="2280292"/>
                <a:ext cx="438032" cy="501965"/>
                <a:chOff x="2890050" y="2318350"/>
                <a:chExt cx="259150" cy="296975"/>
              </a:xfrm>
              <a:grpFill/>
            </p:grpSpPr>
            <p:sp>
              <p:nvSpPr>
                <p:cNvPr id="17809" name="Google Shape;9185;p73">
                  <a:extLst>
                    <a:ext uri="{FF2B5EF4-FFF2-40B4-BE49-F238E27FC236}">
                      <a16:creationId xmlns:a16="http://schemas.microsoft.com/office/drawing/2014/main" id="{C421F685-F7E0-67EC-8F97-62B8C8D430A1}"/>
                    </a:ext>
                  </a:extLst>
                </p:cNvPr>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10" name="Google Shape;9186;p73">
                  <a:extLst>
                    <a:ext uri="{FF2B5EF4-FFF2-40B4-BE49-F238E27FC236}">
                      <a16:creationId xmlns:a16="http://schemas.microsoft.com/office/drawing/2014/main" id="{3C1663A0-D951-719B-BE2F-6A83A8E09B7A}"/>
                    </a:ext>
                  </a:extLst>
                </p:cNvPr>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84" name="Google Shape;9187;p73">
                <a:extLst>
                  <a:ext uri="{FF2B5EF4-FFF2-40B4-BE49-F238E27FC236}">
                    <a16:creationId xmlns:a16="http://schemas.microsoft.com/office/drawing/2014/main" id="{B3F317AC-55C1-DCA2-31E6-87062C0E776E}"/>
                  </a:ext>
                </a:extLst>
              </p:cNvPr>
              <p:cNvSpPr/>
              <p:nvPr/>
            </p:nvSpPr>
            <p:spPr>
              <a:xfrm>
                <a:off x="4659775" y="2923979"/>
                <a:ext cx="323559" cy="50192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685" name="Google Shape;9188;p73">
                <a:extLst>
                  <a:ext uri="{FF2B5EF4-FFF2-40B4-BE49-F238E27FC236}">
                    <a16:creationId xmlns:a16="http://schemas.microsoft.com/office/drawing/2014/main" id="{4A041CA6-466D-A5DC-F156-8A1F69E6C097}"/>
                  </a:ext>
                </a:extLst>
              </p:cNvPr>
              <p:cNvGrpSpPr/>
              <p:nvPr/>
            </p:nvGrpSpPr>
            <p:grpSpPr>
              <a:xfrm>
                <a:off x="7744368" y="1689229"/>
                <a:ext cx="497908" cy="497908"/>
                <a:chOff x="4685050" y="1945825"/>
                <a:chExt cx="294575" cy="294575"/>
              </a:xfrm>
              <a:grpFill/>
            </p:grpSpPr>
            <p:sp>
              <p:nvSpPr>
                <p:cNvPr id="17804" name="Google Shape;9189;p73">
                  <a:extLst>
                    <a:ext uri="{FF2B5EF4-FFF2-40B4-BE49-F238E27FC236}">
                      <a16:creationId xmlns:a16="http://schemas.microsoft.com/office/drawing/2014/main" id="{23869CD7-5EBE-147C-B3BC-7015A85CA954}"/>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05" name="Google Shape;9190;p73">
                  <a:extLst>
                    <a:ext uri="{FF2B5EF4-FFF2-40B4-BE49-F238E27FC236}">
                      <a16:creationId xmlns:a16="http://schemas.microsoft.com/office/drawing/2014/main" id="{C0F8D9FE-21D7-7D40-EE5D-830D24E1C3BC}"/>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06" name="Google Shape;9191;p73">
                  <a:extLst>
                    <a:ext uri="{FF2B5EF4-FFF2-40B4-BE49-F238E27FC236}">
                      <a16:creationId xmlns:a16="http://schemas.microsoft.com/office/drawing/2014/main" id="{DB8F0F58-24B7-E672-140B-C976BD876E0E}"/>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07" name="Google Shape;9192;p73">
                  <a:extLst>
                    <a:ext uri="{FF2B5EF4-FFF2-40B4-BE49-F238E27FC236}">
                      <a16:creationId xmlns:a16="http://schemas.microsoft.com/office/drawing/2014/main" id="{D365CA78-01DE-0539-6937-068C281E9DBD}"/>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08" name="Google Shape;9193;p73">
                  <a:extLst>
                    <a:ext uri="{FF2B5EF4-FFF2-40B4-BE49-F238E27FC236}">
                      <a16:creationId xmlns:a16="http://schemas.microsoft.com/office/drawing/2014/main" id="{92CAAA88-FAB1-0F47-8C02-5701AF71B020}"/>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86" name="Google Shape;9194;p73">
                <a:extLst>
                  <a:ext uri="{FF2B5EF4-FFF2-40B4-BE49-F238E27FC236}">
                    <a16:creationId xmlns:a16="http://schemas.microsoft.com/office/drawing/2014/main" id="{30B65611-99EA-10D9-D997-4C48DC3F10C2}"/>
                  </a:ext>
                </a:extLst>
              </p:cNvPr>
              <p:cNvSpPr/>
              <p:nvPr/>
            </p:nvSpPr>
            <p:spPr>
              <a:xfrm>
                <a:off x="7743630" y="2282294"/>
                <a:ext cx="499261" cy="497951"/>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87" name="Google Shape;9195;p73">
                <a:extLst>
                  <a:ext uri="{FF2B5EF4-FFF2-40B4-BE49-F238E27FC236}">
                    <a16:creationId xmlns:a16="http://schemas.microsoft.com/office/drawing/2014/main" id="{0913EBB4-4091-56EB-E986-AFCB8B39DE20}"/>
                  </a:ext>
                </a:extLst>
              </p:cNvPr>
              <p:cNvSpPr/>
              <p:nvPr/>
            </p:nvSpPr>
            <p:spPr>
              <a:xfrm>
                <a:off x="7773590" y="2923979"/>
                <a:ext cx="439341" cy="50192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688" name="Google Shape;9196;p73">
                <a:extLst>
                  <a:ext uri="{FF2B5EF4-FFF2-40B4-BE49-F238E27FC236}">
                    <a16:creationId xmlns:a16="http://schemas.microsoft.com/office/drawing/2014/main" id="{7A830820-7BB6-0E77-AF78-ACCCEC6B3CE7}"/>
                  </a:ext>
                </a:extLst>
              </p:cNvPr>
              <p:cNvGrpSpPr/>
              <p:nvPr/>
            </p:nvGrpSpPr>
            <p:grpSpPr>
              <a:xfrm>
                <a:off x="10280367" y="2282300"/>
                <a:ext cx="499261" cy="497951"/>
                <a:chOff x="6131900" y="2301825"/>
                <a:chExt cx="295375" cy="294600"/>
              </a:xfrm>
              <a:grpFill/>
            </p:grpSpPr>
            <p:sp>
              <p:nvSpPr>
                <p:cNvPr id="17800" name="Google Shape;9197;p73">
                  <a:extLst>
                    <a:ext uri="{FF2B5EF4-FFF2-40B4-BE49-F238E27FC236}">
                      <a16:creationId xmlns:a16="http://schemas.microsoft.com/office/drawing/2014/main" id="{D605DBE8-2D91-4C05-148F-3BB361487085}"/>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01" name="Google Shape;9198;p73">
                  <a:extLst>
                    <a:ext uri="{FF2B5EF4-FFF2-40B4-BE49-F238E27FC236}">
                      <a16:creationId xmlns:a16="http://schemas.microsoft.com/office/drawing/2014/main" id="{9D0919B2-F457-A7D1-B1E8-885BFC2D8245}"/>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02" name="Google Shape;9199;p73">
                  <a:extLst>
                    <a:ext uri="{FF2B5EF4-FFF2-40B4-BE49-F238E27FC236}">
                      <a16:creationId xmlns:a16="http://schemas.microsoft.com/office/drawing/2014/main" id="{8401C5CE-1D05-4067-3756-C02C95CEACF3}"/>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03" name="Google Shape;9200;p73">
                  <a:extLst>
                    <a:ext uri="{FF2B5EF4-FFF2-40B4-BE49-F238E27FC236}">
                      <a16:creationId xmlns:a16="http://schemas.microsoft.com/office/drawing/2014/main" id="{857908A3-309F-6083-EC61-E82E8EE4DDE8}"/>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689" name="Google Shape;9201;p73">
                <a:extLst>
                  <a:ext uri="{FF2B5EF4-FFF2-40B4-BE49-F238E27FC236}">
                    <a16:creationId xmlns:a16="http://schemas.microsoft.com/office/drawing/2014/main" id="{1387A87B-73CA-352A-F258-948A7F29DBE4}"/>
                  </a:ext>
                </a:extLst>
              </p:cNvPr>
              <p:cNvGrpSpPr/>
              <p:nvPr/>
            </p:nvGrpSpPr>
            <p:grpSpPr>
              <a:xfrm>
                <a:off x="2036574" y="1687877"/>
                <a:ext cx="503276" cy="500612"/>
                <a:chOff x="1412450" y="1954475"/>
                <a:chExt cx="297750" cy="296175"/>
              </a:xfrm>
              <a:grpFill/>
            </p:grpSpPr>
            <p:sp>
              <p:nvSpPr>
                <p:cNvPr id="17798" name="Google Shape;9202;p73">
                  <a:extLst>
                    <a:ext uri="{FF2B5EF4-FFF2-40B4-BE49-F238E27FC236}">
                      <a16:creationId xmlns:a16="http://schemas.microsoft.com/office/drawing/2014/main" id="{F7E0F87E-81C1-811A-8898-60478222D4AA}"/>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99" name="Google Shape;9203;p73">
                  <a:extLst>
                    <a:ext uri="{FF2B5EF4-FFF2-40B4-BE49-F238E27FC236}">
                      <a16:creationId xmlns:a16="http://schemas.microsoft.com/office/drawing/2014/main" id="{C96C9B9A-ABD3-5E2A-FF8B-7DDB43400319}"/>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90" name="Google Shape;9204;p73">
                <a:extLst>
                  <a:ext uri="{FF2B5EF4-FFF2-40B4-BE49-F238E27FC236}">
                    <a16:creationId xmlns:a16="http://schemas.microsoft.com/office/drawing/2014/main" id="{900A24A2-F68C-BF82-E986-CDC53962C43F}"/>
                  </a:ext>
                </a:extLst>
              </p:cNvPr>
              <p:cNvSpPr/>
              <p:nvPr/>
            </p:nvSpPr>
            <p:spPr>
              <a:xfrm>
                <a:off x="2038541" y="2283625"/>
                <a:ext cx="499303" cy="49528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691" name="Google Shape;9205;p73">
                <a:extLst>
                  <a:ext uri="{FF2B5EF4-FFF2-40B4-BE49-F238E27FC236}">
                    <a16:creationId xmlns:a16="http://schemas.microsoft.com/office/drawing/2014/main" id="{7A9BFFDA-D51E-F8D4-97E6-6A807C828885}"/>
                  </a:ext>
                </a:extLst>
              </p:cNvPr>
              <p:cNvGrpSpPr/>
              <p:nvPr/>
            </p:nvGrpSpPr>
            <p:grpSpPr>
              <a:xfrm>
                <a:off x="2036574" y="2923500"/>
                <a:ext cx="503276" cy="502894"/>
                <a:chOff x="1413250" y="2680675"/>
                <a:chExt cx="297750" cy="297525"/>
              </a:xfrm>
              <a:grpFill/>
            </p:grpSpPr>
            <p:sp>
              <p:nvSpPr>
                <p:cNvPr id="17794" name="Google Shape;9206;p73">
                  <a:extLst>
                    <a:ext uri="{FF2B5EF4-FFF2-40B4-BE49-F238E27FC236}">
                      <a16:creationId xmlns:a16="http://schemas.microsoft.com/office/drawing/2014/main" id="{FB528597-CE47-7CA6-F636-974363AA271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95" name="Google Shape;9207;p73">
                  <a:extLst>
                    <a:ext uri="{FF2B5EF4-FFF2-40B4-BE49-F238E27FC236}">
                      <a16:creationId xmlns:a16="http://schemas.microsoft.com/office/drawing/2014/main" id="{41385DAC-2DB4-C9AA-D23A-E6C253E3C427}"/>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96" name="Google Shape;9208;p73">
                  <a:extLst>
                    <a:ext uri="{FF2B5EF4-FFF2-40B4-BE49-F238E27FC236}">
                      <a16:creationId xmlns:a16="http://schemas.microsoft.com/office/drawing/2014/main" id="{3C6F1576-E814-BBB8-3992-0505242023DB}"/>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97" name="Google Shape;9209;p73">
                  <a:extLst>
                    <a:ext uri="{FF2B5EF4-FFF2-40B4-BE49-F238E27FC236}">
                      <a16:creationId xmlns:a16="http://schemas.microsoft.com/office/drawing/2014/main" id="{794AF971-0298-C130-061E-275B0A1AA8D0}"/>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92" name="Google Shape;9210;p73">
                <a:extLst>
                  <a:ext uri="{FF2B5EF4-FFF2-40B4-BE49-F238E27FC236}">
                    <a16:creationId xmlns:a16="http://schemas.microsoft.com/office/drawing/2014/main" id="{3F6D89FD-0118-8D9F-74A9-072A424462B8}"/>
                  </a:ext>
                </a:extLst>
              </p:cNvPr>
              <p:cNvSpPr/>
              <p:nvPr/>
            </p:nvSpPr>
            <p:spPr>
              <a:xfrm>
                <a:off x="5271859" y="1687892"/>
                <a:ext cx="387450" cy="500571"/>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93" name="Google Shape;9211;p73">
                <a:extLst>
                  <a:ext uri="{FF2B5EF4-FFF2-40B4-BE49-F238E27FC236}">
                    <a16:creationId xmlns:a16="http://schemas.microsoft.com/office/drawing/2014/main" id="{4EBE5D62-1497-D1AC-526E-899658F9B699}"/>
                  </a:ext>
                </a:extLst>
              </p:cNvPr>
              <p:cNvSpPr/>
              <p:nvPr/>
            </p:nvSpPr>
            <p:spPr>
              <a:xfrm>
                <a:off x="5203298" y="2281976"/>
                <a:ext cx="524573" cy="498585"/>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94" name="Google Shape;9212;p73">
                <a:extLst>
                  <a:ext uri="{FF2B5EF4-FFF2-40B4-BE49-F238E27FC236}">
                    <a16:creationId xmlns:a16="http://schemas.microsoft.com/office/drawing/2014/main" id="{524BC655-5E30-FCAE-1E34-BDA836814A01}"/>
                  </a:ext>
                </a:extLst>
              </p:cNvPr>
              <p:cNvSpPr/>
              <p:nvPr/>
            </p:nvSpPr>
            <p:spPr>
              <a:xfrm>
                <a:off x="5213946" y="2924655"/>
                <a:ext cx="503276" cy="500571"/>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695" name="Google Shape;9213;p73">
                <a:extLst>
                  <a:ext uri="{FF2B5EF4-FFF2-40B4-BE49-F238E27FC236}">
                    <a16:creationId xmlns:a16="http://schemas.microsoft.com/office/drawing/2014/main" id="{0243FFC9-CC18-B7DE-07DE-B491A56C279B}"/>
                  </a:ext>
                </a:extLst>
              </p:cNvPr>
              <p:cNvGrpSpPr/>
              <p:nvPr/>
            </p:nvGrpSpPr>
            <p:grpSpPr>
              <a:xfrm>
                <a:off x="8378520" y="1688743"/>
                <a:ext cx="501923" cy="498881"/>
                <a:chOff x="5045775" y="1946400"/>
                <a:chExt cx="296950" cy="295150"/>
              </a:xfrm>
              <a:grpFill/>
            </p:grpSpPr>
            <p:sp>
              <p:nvSpPr>
                <p:cNvPr id="17792" name="Google Shape;9214;p73">
                  <a:extLst>
                    <a:ext uri="{FF2B5EF4-FFF2-40B4-BE49-F238E27FC236}">
                      <a16:creationId xmlns:a16="http://schemas.microsoft.com/office/drawing/2014/main" id="{3FAD330A-6EE5-5E17-24EB-B786D0D4B586}"/>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93" name="Google Shape;9215;p73">
                  <a:extLst>
                    <a:ext uri="{FF2B5EF4-FFF2-40B4-BE49-F238E27FC236}">
                      <a16:creationId xmlns:a16="http://schemas.microsoft.com/office/drawing/2014/main" id="{2647FD92-DCFF-A44E-E1FF-2BC65BA07B82}"/>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696" name="Google Shape;9216;p73">
                <a:extLst>
                  <a:ext uri="{FF2B5EF4-FFF2-40B4-BE49-F238E27FC236}">
                    <a16:creationId xmlns:a16="http://schemas.microsoft.com/office/drawing/2014/main" id="{2184BBC2-2E66-6800-1BE1-FBF5736FA4B6}"/>
                  </a:ext>
                </a:extLst>
              </p:cNvPr>
              <p:cNvGrpSpPr/>
              <p:nvPr/>
            </p:nvGrpSpPr>
            <p:grpSpPr>
              <a:xfrm>
                <a:off x="8376514" y="2310252"/>
                <a:ext cx="505937" cy="442045"/>
                <a:chOff x="5046550" y="2327025"/>
                <a:chExt cx="299325" cy="261525"/>
              </a:xfrm>
              <a:grpFill/>
            </p:grpSpPr>
            <p:sp>
              <p:nvSpPr>
                <p:cNvPr id="17789" name="Google Shape;9217;p73">
                  <a:extLst>
                    <a:ext uri="{FF2B5EF4-FFF2-40B4-BE49-F238E27FC236}">
                      <a16:creationId xmlns:a16="http://schemas.microsoft.com/office/drawing/2014/main" id="{B1BF8EF9-FB2E-786F-6B92-7399F010ECF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90" name="Google Shape;9218;p73">
                  <a:extLst>
                    <a:ext uri="{FF2B5EF4-FFF2-40B4-BE49-F238E27FC236}">
                      <a16:creationId xmlns:a16="http://schemas.microsoft.com/office/drawing/2014/main" id="{209F29CC-AE7A-391F-A207-4A8564AA2EEA}"/>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91" name="Google Shape;9219;p73">
                  <a:extLst>
                    <a:ext uri="{FF2B5EF4-FFF2-40B4-BE49-F238E27FC236}">
                      <a16:creationId xmlns:a16="http://schemas.microsoft.com/office/drawing/2014/main" id="{BCDDE940-E93A-A393-A9DC-370D88DA5847}"/>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97" name="Google Shape;9220;p73">
                <a:extLst>
                  <a:ext uri="{FF2B5EF4-FFF2-40B4-BE49-F238E27FC236}">
                    <a16:creationId xmlns:a16="http://schemas.microsoft.com/office/drawing/2014/main" id="{66E34820-7D1C-59F4-8B7B-47275F5EFEF1}"/>
                  </a:ext>
                </a:extLst>
              </p:cNvPr>
              <p:cNvSpPr/>
              <p:nvPr/>
            </p:nvSpPr>
            <p:spPr>
              <a:xfrm>
                <a:off x="8489608" y="2923979"/>
                <a:ext cx="279612" cy="50192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698" name="Google Shape;9221;p73">
                <a:extLst>
                  <a:ext uri="{FF2B5EF4-FFF2-40B4-BE49-F238E27FC236}">
                    <a16:creationId xmlns:a16="http://schemas.microsoft.com/office/drawing/2014/main" id="{7037DE14-B328-BABE-31B2-568C5F277739}"/>
                  </a:ext>
                </a:extLst>
              </p:cNvPr>
              <p:cNvGrpSpPr/>
              <p:nvPr/>
            </p:nvGrpSpPr>
            <p:grpSpPr>
              <a:xfrm>
                <a:off x="10278360" y="2925316"/>
                <a:ext cx="503276" cy="499261"/>
                <a:chOff x="6167350" y="2672800"/>
                <a:chExt cx="297750" cy="295375"/>
              </a:xfrm>
              <a:grpFill/>
            </p:grpSpPr>
            <p:sp>
              <p:nvSpPr>
                <p:cNvPr id="17784" name="Google Shape;9222;p73">
                  <a:extLst>
                    <a:ext uri="{FF2B5EF4-FFF2-40B4-BE49-F238E27FC236}">
                      <a16:creationId xmlns:a16="http://schemas.microsoft.com/office/drawing/2014/main" id="{AC2146FD-05DC-B353-F937-3D358EBD334C}"/>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85" name="Google Shape;9223;p73">
                  <a:extLst>
                    <a:ext uri="{FF2B5EF4-FFF2-40B4-BE49-F238E27FC236}">
                      <a16:creationId xmlns:a16="http://schemas.microsoft.com/office/drawing/2014/main" id="{3E57F1F5-90DD-9D3E-405A-62D3C9E5218C}"/>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86" name="Google Shape;9224;p73">
                  <a:extLst>
                    <a:ext uri="{FF2B5EF4-FFF2-40B4-BE49-F238E27FC236}">
                      <a16:creationId xmlns:a16="http://schemas.microsoft.com/office/drawing/2014/main" id="{BD647321-D9DF-0DFF-136C-5D433F42D45C}"/>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87" name="Google Shape;9225;p73">
                  <a:extLst>
                    <a:ext uri="{FF2B5EF4-FFF2-40B4-BE49-F238E27FC236}">
                      <a16:creationId xmlns:a16="http://schemas.microsoft.com/office/drawing/2014/main" id="{A9D91F3E-19A6-3941-85F3-65CFEEAD2E6D}"/>
                    </a:ext>
                  </a:extLst>
                </p:cNvPr>
                <p:cNvSpPr/>
                <p:nvPr/>
              </p:nvSpPr>
              <p:spPr>
                <a:xfrm>
                  <a:off x="6200425" y="2759425"/>
                  <a:ext cx="156775" cy="174875"/>
                </a:xfrm>
                <a:custGeom>
                  <a:avLst/>
                  <a:gdLst/>
                  <a:ahLst/>
                  <a:cxnLst/>
                  <a:rect l="l" t="t" r="r" b="b"/>
                  <a:pathLst>
                    <a:path w="6271" h="6994"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88" name="Google Shape;9226;p73">
                  <a:extLst>
                    <a:ext uri="{FF2B5EF4-FFF2-40B4-BE49-F238E27FC236}">
                      <a16:creationId xmlns:a16="http://schemas.microsoft.com/office/drawing/2014/main" id="{19448EAF-840E-6962-70CC-96EAEE1F72A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699" name="Google Shape;9227;p73">
                <a:extLst>
                  <a:ext uri="{FF2B5EF4-FFF2-40B4-BE49-F238E27FC236}">
                    <a16:creationId xmlns:a16="http://schemas.microsoft.com/office/drawing/2014/main" id="{73F0655E-6EDA-C5D1-ACDF-3DA89251BBEB}"/>
                  </a:ext>
                </a:extLst>
              </p:cNvPr>
              <p:cNvGrpSpPr/>
              <p:nvPr/>
            </p:nvGrpSpPr>
            <p:grpSpPr>
              <a:xfrm>
                <a:off x="2672056" y="1687222"/>
                <a:ext cx="497951" cy="501923"/>
                <a:chOff x="1777925" y="1953700"/>
                <a:chExt cx="294600" cy="296950"/>
              </a:xfrm>
              <a:grpFill/>
            </p:grpSpPr>
            <p:sp>
              <p:nvSpPr>
                <p:cNvPr id="17780" name="Google Shape;9228;p73">
                  <a:extLst>
                    <a:ext uri="{FF2B5EF4-FFF2-40B4-BE49-F238E27FC236}">
                      <a16:creationId xmlns:a16="http://schemas.microsoft.com/office/drawing/2014/main" id="{CE81207F-18F6-8D53-9E05-4E7BDD16ACA5}"/>
                    </a:ext>
                  </a:extLst>
                </p:cNvPr>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81" name="Google Shape;9229;p73">
                  <a:extLst>
                    <a:ext uri="{FF2B5EF4-FFF2-40B4-BE49-F238E27FC236}">
                      <a16:creationId xmlns:a16="http://schemas.microsoft.com/office/drawing/2014/main" id="{5A169894-ACAA-AADE-BEA3-3C3509894546}"/>
                    </a:ext>
                  </a:extLst>
                </p:cNvPr>
                <p:cNvSpPr/>
                <p:nvPr/>
              </p:nvSpPr>
              <p:spPr>
                <a:xfrm>
                  <a:off x="1777925" y="1953700"/>
                  <a:ext cx="278050" cy="198675"/>
                </a:xfrm>
                <a:custGeom>
                  <a:avLst/>
                  <a:gdLst/>
                  <a:ahLst/>
                  <a:cxnLst/>
                  <a:rect l="l" t="t" r="r" b="b"/>
                  <a:pathLst>
                    <a:path w="11122" h="7945"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82" name="Google Shape;9230;p73">
                  <a:extLst>
                    <a:ext uri="{FF2B5EF4-FFF2-40B4-BE49-F238E27FC236}">
                      <a16:creationId xmlns:a16="http://schemas.microsoft.com/office/drawing/2014/main" id="{AAE829AE-78C8-64CC-997E-FB4516E9986B}"/>
                    </a:ext>
                  </a:extLst>
                </p:cNvPr>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83" name="Google Shape;9231;p73">
                  <a:extLst>
                    <a:ext uri="{FF2B5EF4-FFF2-40B4-BE49-F238E27FC236}">
                      <a16:creationId xmlns:a16="http://schemas.microsoft.com/office/drawing/2014/main" id="{8A9C0DB5-C053-0BDD-E88A-3242214C12A3}"/>
                    </a:ext>
                  </a:extLst>
                </p:cNvPr>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00" name="Google Shape;9232;p73">
                <a:extLst>
                  <a:ext uri="{FF2B5EF4-FFF2-40B4-BE49-F238E27FC236}">
                    <a16:creationId xmlns:a16="http://schemas.microsoft.com/office/drawing/2014/main" id="{BDDE475B-D6AD-2E2A-1710-20CF825C5067}"/>
                  </a:ext>
                </a:extLst>
              </p:cNvPr>
              <p:cNvGrpSpPr/>
              <p:nvPr/>
            </p:nvGrpSpPr>
            <p:grpSpPr>
              <a:xfrm>
                <a:off x="2694705" y="2282300"/>
                <a:ext cx="452652" cy="497951"/>
                <a:chOff x="1790525" y="2319150"/>
                <a:chExt cx="267800" cy="294600"/>
              </a:xfrm>
              <a:grpFill/>
            </p:grpSpPr>
            <p:sp>
              <p:nvSpPr>
                <p:cNvPr id="17778" name="Google Shape;9233;p73">
                  <a:extLst>
                    <a:ext uri="{FF2B5EF4-FFF2-40B4-BE49-F238E27FC236}">
                      <a16:creationId xmlns:a16="http://schemas.microsoft.com/office/drawing/2014/main" id="{FEA3D7CA-E8BF-5679-B13C-69BC8FF8B4AE}"/>
                    </a:ext>
                  </a:extLst>
                </p:cNvPr>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79" name="Google Shape;9234;p73">
                  <a:extLst>
                    <a:ext uri="{FF2B5EF4-FFF2-40B4-BE49-F238E27FC236}">
                      <a16:creationId xmlns:a16="http://schemas.microsoft.com/office/drawing/2014/main" id="{FFC9D3A1-5BD2-0EE4-B3EB-E01412A5B475}"/>
                    </a:ext>
                  </a:extLst>
                </p:cNvPr>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701" name="Google Shape;9235;p73">
                <a:extLst>
                  <a:ext uri="{FF2B5EF4-FFF2-40B4-BE49-F238E27FC236}">
                    <a16:creationId xmlns:a16="http://schemas.microsoft.com/office/drawing/2014/main" id="{32CA1CD2-9C53-A202-BAE4-8AC7C6E1B30D}"/>
                  </a:ext>
                </a:extLst>
              </p:cNvPr>
              <p:cNvSpPr/>
              <p:nvPr/>
            </p:nvSpPr>
            <p:spPr>
              <a:xfrm>
                <a:off x="2670025" y="2923979"/>
                <a:ext cx="501965" cy="50192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702" name="Google Shape;9236;p73">
                <a:extLst>
                  <a:ext uri="{FF2B5EF4-FFF2-40B4-BE49-F238E27FC236}">
                    <a16:creationId xmlns:a16="http://schemas.microsoft.com/office/drawing/2014/main" id="{79098A00-3278-121A-53EE-CC7E00CEAC5B}"/>
                  </a:ext>
                </a:extLst>
              </p:cNvPr>
              <p:cNvGrpSpPr/>
              <p:nvPr/>
            </p:nvGrpSpPr>
            <p:grpSpPr>
              <a:xfrm>
                <a:off x="5851480" y="1688532"/>
                <a:ext cx="500612" cy="499303"/>
                <a:chOff x="3599700" y="1954475"/>
                <a:chExt cx="296175" cy="295400"/>
              </a:xfrm>
              <a:grpFill/>
            </p:grpSpPr>
            <p:sp>
              <p:nvSpPr>
                <p:cNvPr id="17775" name="Google Shape;9237;p73">
                  <a:extLst>
                    <a:ext uri="{FF2B5EF4-FFF2-40B4-BE49-F238E27FC236}">
                      <a16:creationId xmlns:a16="http://schemas.microsoft.com/office/drawing/2014/main" id="{984888A6-E6EF-CDCD-8CCB-4BFC800278C5}"/>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76" name="Google Shape;9238;p73">
                  <a:extLst>
                    <a:ext uri="{FF2B5EF4-FFF2-40B4-BE49-F238E27FC236}">
                      <a16:creationId xmlns:a16="http://schemas.microsoft.com/office/drawing/2014/main" id="{17FB0CFF-E1A7-478C-C7CF-C2D860788CF7}"/>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77" name="Google Shape;9239;p73">
                  <a:extLst>
                    <a:ext uri="{FF2B5EF4-FFF2-40B4-BE49-F238E27FC236}">
                      <a16:creationId xmlns:a16="http://schemas.microsoft.com/office/drawing/2014/main" id="{FD3DB83D-EDA0-0BD2-9C35-AC434AE155E4}"/>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03" name="Google Shape;9240;p73">
                <a:extLst>
                  <a:ext uri="{FF2B5EF4-FFF2-40B4-BE49-F238E27FC236}">
                    <a16:creationId xmlns:a16="http://schemas.microsoft.com/office/drawing/2014/main" id="{EB6EF0CD-931A-4332-62C2-619A7F7340F1}"/>
                  </a:ext>
                </a:extLst>
              </p:cNvPr>
              <p:cNvGrpSpPr/>
              <p:nvPr/>
            </p:nvGrpSpPr>
            <p:grpSpPr>
              <a:xfrm>
                <a:off x="5852810" y="2282300"/>
                <a:ext cx="497951" cy="497951"/>
                <a:chOff x="3601275" y="2319150"/>
                <a:chExt cx="294600" cy="294600"/>
              </a:xfrm>
              <a:grpFill/>
            </p:grpSpPr>
            <p:sp>
              <p:nvSpPr>
                <p:cNvPr id="17773" name="Google Shape;9241;p73">
                  <a:extLst>
                    <a:ext uri="{FF2B5EF4-FFF2-40B4-BE49-F238E27FC236}">
                      <a16:creationId xmlns:a16="http://schemas.microsoft.com/office/drawing/2014/main" id="{986A50F0-1798-3DBE-3930-C771EA53FDBB}"/>
                    </a:ext>
                  </a:extLst>
                </p:cNvPr>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74" name="Google Shape;9242;p73">
                  <a:extLst>
                    <a:ext uri="{FF2B5EF4-FFF2-40B4-BE49-F238E27FC236}">
                      <a16:creationId xmlns:a16="http://schemas.microsoft.com/office/drawing/2014/main" id="{1772D930-7849-D50A-5D1B-87E8F315D01A}"/>
                    </a:ext>
                  </a:extLst>
                </p:cNvPr>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704" name="Google Shape;9243;p73">
                <a:extLst>
                  <a:ext uri="{FF2B5EF4-FFF2-40B4-BE49-F238E27FC236}">
                    <a16:creationId xmlns:a16="http://schemas.microsoft.com/office/drawing/2014/main" id="{22256679-40BE-57CF-B73E-9DCB28F8B071}"/>
                  </a:ext>
                </a:extLst>
              </p:cNvPr>
              <p:cNvSpPr/>
              <p:nvPr/>
            </p:nvSpPr>
            <p:spPr>
              <a:xfrm>
                <a:off x="5852086" y="2925310"/>
                <a:ext cx="499303" cy="499261"/>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705" name="Google Shape;9244;p73">
                <a:extLst>
                  <a:ext uri="{FF2B5EF4-FFF2-40B4-BE49-F238E27FC236}">
                    <a16:creationId xmlns:a16="http://schemas.microsoft.com/office/drawing/2014/main" id="{7489D1CA-71B9-1897-D273-7DDAA29158ED}"/>
                  </a:ext>
                </a:extLst>
              </p:cNvPr>
              <p:cNvGrpSpPr/>
              <p:nvPr/>
            </p:nvGrpSpPr>
            <p:grpSpPr>
              <a:xfrm>
                <a:off x="9032639" y="1687898"/>
                <a:ext cx="469977" cy="500571"/>
                <a:chOff x="5421475" y="1945825"/>
                <a:chExt cx="278050" cy="296150"/>
              </a:xfrm>
              <a:grpFill/>
            </p:grpSpPr>
            <p:sp>
              <p:nvSpPr>
                <p:cNvPr id="17765" name="Google Shape;9245;p73">
                  <a:extLst>
                    <a:ext uri="{FF2B5EF4-FFF2-40B4-BE49-F238E27FC236}">
                      <a16:creationId xmlns:a16="http://schemas.microsoft.com/office/drawing/2014/main" id="{D31036E0-1490-215E-8B44-B2E8868F380C}"/>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66" name="Google Shape;9246;p73">
                  <a:extLst>
                    <a:ext uri="{FF2B5EF4-FFF2-40B4-BE49-F238E27FC236}">
                      <a16:creationId xmlns:a16="http://schemas.microsoft.com/office/drawing/2014/main" id="{529547DA-5E2B-FBB2-CDCC-B88F596E6303}"/>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67" name="Google Shape;9247;p73">
                  <a:extLst>
                    <a:ext uri="{FF2B5EF4-FFF2-40B4-BE49-F238E27FC236}">
                      <a16:creationId xmlns:a16="http://schemas.microsoft.com/office/drawing/2014/main" id="{A5E7FF3E-8926-4DCD-E327-952FE3F5566B}"/>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68" name="Google Shape;9248;p73">
                  <a:extLst>
                    <a:ext uri="{FF2B5EF4-FFF2-40B4-BE49-F238E27FC236}">
                      <a16:creationId xmlns:a16="http://schemas.microsoft.com/office/drawing/2014/main" id="{D17C568C-B18F-58B6-1D98-3AC6331E427C}"/>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69" name="Google Shape;9249;p73">
                  <a:extLst>
                    <a:ext uri="{FF2B5EF4-FFF2-40B4-BE49-F238E27FC236}">
                      <a16:creationId xmlns:a16="http://schemas.microsoft.com/office/drawing/2014/main" id="{3EBAAEE1-7168-D0DC-21F4-954BB0707B02}"/>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70" name="Google Shape;9250;p73">
                  <a:extLst>
                    <a:ext uri="{FF2B5EF4-FFF2-40B4-BE49-F238E27FC236}">
                      <a16:creationId xmlns:a16="http://schemas.microsoft.com/office/drawing/2014/main" id="{C1B3B1FF-2D1E-9DC5-EBF8-C8501F144730}"/>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71" name="Google Shape;9251;p73">
                  <a:extLst>
                    <a:ext uri="{FF2B5EF4-FFF2-40B4-BE49-F238E27FC236}">
                      <a16:creationId xmlns:a16="http://schemas.microsoft.com/office/drawing/2014/main" id="{EF670C8F-1918-0F24-4D0D-4660144E0182}"/>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72" name="Google Shape;9252;p73">
                  <a:extLst>
                    <a:ext uri="{FF2B5EF4-FFF2-40B4-BE49-F238E27FC236}">
                      <a16:creationId xmlns:a16="http://schemas.microsoft.com/office/drawing/2014/main" id="{0E01833B-3147-6802-176B-441DBCCFF6C5}"/>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706" name="Google Shape;9253;p73">
                <a:extLst>
                  <a:ext uri="{FF2B5EF4-FFF2-40B4-BE49-F238E27FC236}">
                    <a16:creationId xmlns:a16="http://schemas.microsoft.com/office/drawing/2014/main" id="{77A18426-313E-DF63-9AD8-CC0C67C8C16D}"/>
                  </a:ext>
                </a:extLst>
              </p:cNvPr>
              <p:cNvSpPr/>
              <p:nvPr/>
            </p:nvSpPr>
            <p:spPr>
              <a:xfrm>
                <a:off x="9014587" y="2279632"/>
                <a:ext cx="505937" cy="503276"/>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707" name="Google Shape;9254;p73">
                <a:extLst>
                  <a:ext uri="{FF2B5EF4-FFF2-40B4-BE49-F238E27FC236}">
                    <a16:creationId xmlns:a16="http://schemas.microsoft.com/office/drawing/2014/main" id="{72FB360D-7A90-9A4A-2A7E-E887E021CE9E}"/>
                  </a:ext>
                </a:extLst>
              </p:cNvPr>
              <p:cNvGrpSpPr/>
              <p:nvPr/>
            </p:nvGrpSpPr>
            <p:grpSpPr>
              <a:xfrm>
                <a:off x="9016666" y="3013844"/>
                <a:ext cx="501923" cy="322206"/>
                <a:chOff x="5411225" y="2726350"/>
                <a:chExt cx="296950" cy="190625"/>
              </a:xfrm>
              <a:grpFill/>
            </p:grpSpPr>
            <p:sp>
              <p:nvSpPr>
                <p:cNvPr id="17763" name="Google Shape;9255;p73">
                  <a:extLst>
                    <a:ext uri="{FF2B5EF4-FFF2-40B4-BE49-F238E27FC236}">
                      <a16:creationId xmlns:a16="http://schemas.microsoft.com/office/drawing/2014/main" id="{DE98A84E-4A61-74D3-3E50-57DF3490DC39}"/>
                    </a:ext>
                  </a:extLst>
                </p:cNvPr>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64" name="Google Shape;9256;p73">
                  <a:extLst>
                    <a:ext uri="{FF2B5EF4-FFF2-40B4-BE49-F238E27FC236}">
                      <a16:creationId xmlns:a16="http://schemas.microsoft.com/office/drawing/2014/main" id="{EE281632-F59E-F87D-52DA-DCC1C76AB9F0}"/>
                    </a:ext>
                  </a:extLst>
                </p:cNvPr>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08" name="Google Shape;9257;p73">
                <a:extLst>
                  <a:ext uri="{FF2B5EF4-FFF2-40B4-BE49-F238E27FC236}">
                    <a16:creationId xmlns:a16="http://schemas.microsoft.com/office/drawing/2014/main" id="{1CA83ABB-181B-17EB-9EA7-21E74327B3D4}"/>
                  </a:ext>
                </a:extLst>
              </p:cNvPr>
              <p:cNvGrpSpPr/>
              <p:nvPr/>
            </p:nvGrpSpPr>
            <p:grpSpPr>
              <a:xfrm>
                <a:off x="10924848" y="1704399"/>
                <a:ext cx="503233" cy="467568"/>
                <a:chOff x="6524150" y="1938725"/>
                <a:chExt cx="297725" cy="276625"/>
              </a:xfrm>
              <a:grpFill/>
            </p:grpSpPr>
            <p:sp>
              <p:nvSpPr>
                <p:cNvPr id="17759" name="Google Shape;9258;p73">
                  <a:extLst>
                    <a:ext uri="{FF2B5EF4-FFF2-40B4-BE49-F238E27FC236}">
                      <a16:creationId xmlns:a16="http://schemas.microsoft.com/office/drawing/2014/main" id="{A372C818-0BAD-158E-77D6-30389AF14804}"/>
                    </a:ext>
                  </a:extLst>
                </p:cNvPr>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60" name="Google Shape;9259;p73">
                  <a:extLst>
                    <a:ext uri="{FF2B5EF4-FFF2-40B4-BE49-F238E27FC236}">
                      <a16:creationId xmlns:a16="http://schemas.microsoft.com/office/drawing/2014/main" id="{90920DEE-E4A8-CAF0-2EEA-C98DCFB5EDB4}"/>
                    </a:ext>
                  </a:extLst>
                </p:cNvPr>
                <p:cNvSpPr/>
                <p:nvPr/>
              </p:nvSpPr>
              <p:spPr>
                <a:xfrm>
                  <a:off x="6664325" y="1938725"/>
                  <a:ext cx="17375" cy="43350"/>
                </a:xfrm>
                <a:custGeom>
                  <a:avLst/>
                  <a:gdLst/>
                  <a:ahLst/>
                  <a:cxnLst/>
                  <a:rect l="l" t="t" r="r" b="b"/>
                  <a:pathLst>
                    <a:path w="695" h="1733"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61" name="Google Shape;9260;p73">
                  <a:extLst>
                    <a:ext uri="{FF2B5EF4-FFF2-40B4-BE49-F238E27FC236}">
                      <a16:creationId xmlns:a16="http://schemas.microsoft.com/office/drawing/2014/main" id="{CCFE58FF-ACD3-1192-0C89-93F58F12DD2B}"/>
                    </a:ext>
                  </a:extLst>
                </p:cNvPr>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62" name="Google Shape;9261;p73">
                  <a:extLst>
                    <a:ext uri="{FF2B5EF4-FFF2-40B4-BE49-F238E27FC236}">
                      <a16:creationId xmlns:a16="http://schemas.microsoft.com/office/drawing/2014/main" id="{DC0BB392-B6DC-7178-AE8B-E387F5ED17AC}"/>
                    </a:ext>
                  </a:extLst>
                </p:cNvPr>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09" name="Google Shape;9262;p73">
                <a:extLst>
                  <a:ext uri="{FF2B5EF4-FFF2-40B4-BE49-F238E27FC236}">
                    <a16:creationId xmlns:a16="http://schemas.microsoft.com/office/drawing/2014/main" id="{6BD0F023-DD6B-A666-8B65-A225D03CB8EC}"/>
                  </a:ext>
                </a:extLst>
              </p:cNvPr>
              <p:cNvGrpSpPr/>
              <p:nvPr/>
            </p:nvGrpSpPr>
            <p:grpSpPr>
              <a:xfrm>
                <a:off x="3302285" y="1687877"/>
                <a:ext cx="501965" cy="500612"/>
                <a:chOff x="2141000" y="1954475"/>
                <a:chExt cx="296975" cy="296175"/>
              </a:xfrm>
              <a:grpFill/>
            </p:grpSpPr>
            <p:sp>
              <p:nvSpPr>
                <p:cNvPr id="17755" name="Google Shape;9263;p73">
                  <a:extLst>
                    <a:ext uri="{FF2B5EF4-FFF2-40B4-BE49-F238E27FC236}">
                      <a16:creationId xmlns:a16="http://schemas.microsoft.com/office/drawing/2014/main" id="{5328BBAA-A125-F557-1A66-5E8C1FC3D36B}"/>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56" name="Google Shape;9264;p73">
                  <a:extLst>
                    <a:ext uri="{FF2B5EF4-FFF2-40B4-BE49-F238E27FC236}">
                      <a16:creationId xmlns:a16="http://schemas.microsoft.com/office/drawing/2014/main" id="{1A35B23E-30AC-7946-9E8D-F940732B887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57" name="Google Shape;9265;p73">
                  <a:extLst>
                    <a:ext uri="{FF2B5EF4-FFF2-40B4-BE49-F238E27FC236}">
                      <a16:creationId xmlns:a16="http://schemas.microsoft.com/office/drawing/2014/main" id="{9CF27558-4ADD-1F3D-B2CA-BAF77FA09771}"/>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58" name="Google Shape;9266;p73">
                  <a:extLst>
                    <a:ext uri="{FF2B5EF4-FFF2-40B4-BE49-F238E27FC236}">
                      <a16:creationId xmlns:a16="http://schemas.microsoft.com/office/drawing/2014/main" id="{6804D34A-7F1D-4842-EFBA-D0E0D2E11F67}"/>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10" name="Google Shape;9267;p73">
                <a:extLst>
                  <a:ext uri="{FF2B5EF4-FFF2-40B4-BE49-F238E27FC236}">
                    <a16:creationId xmlns:a16="http://schemas.microsoft.com/office/drawing/2014/main" id="{DFD2809D-8EAD-C73F-9AF6-99BA631EFE8C}"/>
                  </a:ext>
                </a:extLst>
              </p:cNvPr>
              <p:cNvGrpSpPr/>
              <p:nvPr/>
            </p:nvGrpSpPr>
            <p:grpSpPr>
              <a:xfrm>
                <a:off x="3292988" y="2281454"/>
                <a:ext cx="520558" cy="499641"/>
                <a:chOff x="2140225" y="2318650"/>
                <a:chExt cx="307975" cy="295600"/>
              </a:xfrm>
              <a:grpFill/>
            </p:grpSpPr>
            <p:sp>
              <p:nvSpPr>
                <p:cNvPr id="17753" name="Google Shape;9268;p73">
                  <a:extLst>
                    <a:ext uri="{FF2B5EF4-FFF2-40B4-BE49-F238E27FC236}">
                      <a16:creationId xmlns:a16="http://schemas.microsoft.com/office/drawing/2014/main" id="{DB099571-9C97-27F3-E76F-70ADB5AF3A52}"/>
                    </a:ext>
                  </a:extLst>
                </p:cNvPr>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54" name="Google Shape;9269;p73">
                  <a:extLst>
                    <a:ext uri="{FF2B5EF4-FFF2-40B4-BE49-F238E27FC236}">
                      <a16:creationId xmlns:a16="http://schemas.microsoft.com/office/drawing/2014/main" id="{453F360D-9884-6CA0-B763-21D11776D236}"/>
                    </a:ext>
                  </a:extLst>
                </p:cNvPr>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11" name="Google Shape;9270;p73">
                <a:extLst>
                  <a:ext uri="{FF2B5EF4-FFF2-40B4-BE49-F238E27FC236}">
                    <a16:creationId xmlns:a16="http://schemas.microsoft.com/office/drawing/2014/main" id="{DB19A429-F021-5856-E522-33967F3996B5}"/>
                  </a:ext>
                </a:extLst>
              </p:cNvPr>
              <p:cNvGrpSpPr/>
              <p:nvPr/>
            </p:nvGrpSpPr>
            <p:grpSpPr>
              <a:xfrm>
                <a:off x="3300954" y="2924662"/>
                <a:ext cx="504627" cy="500571"/>
                <a:chOff x="2139425" y="2682250"/>
                <a:chExt cx="298550" cy="296150"/>
              </a:xfrm>
              <a:grpFill/>
            </p:grpSpPr>
            <p:sp>
              <p:nvSpPr>
                <p:cNvPr id="17749" name="Google Shape;9271;p73">
                  <a:extLst>
                    <a:ext uri="{FF2B5EF4-FFF2-40B4-BE49-F238E27FC236}">
                      <a16:creationId xmlns:a16="http://schemas.microsoft.com/office/drawing/2014/main" id="{CCA5FED2-7B32-27FB-737F-3DAE115C630B}"/>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50" name="Google Shape;9272;p73">
                  <a:extLst>
                    <a:ext uri="{FF2B5EF4-FFF2-40B4-BE49-F238E27FC236}">
                      <a16:creationId xmlns:a16="http://schemas.microsoft.com/office/drawing/2014/main" id="{FCE80E55-FB11-118F-CA88-AE654B298279}"/>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51" name="Google Shape;9273;p73">
                  <a:extLst>
                    <a:ext uri="{FF2B5EF4-FFF2-40B4-BE49-F238E27FC236}">
                      <a16:creationId xmlns:a16="http://schemas.microsoft.com/office/drawing/2014/main" id="{3473AA95-5743-6B43-1034-8CA9163B34AC}"/>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52" name="Google Shape;9274;p73">
                  <a:extLst>
                    <a:ext uri="{FF2B5EF4-FFF2-40B4-BE49-F238E27FC236}">
                      <a16:creationId xmlns:a16="http://schemas.microsoft.com/office/drawing/2014/main" id="{930EE990-9113-5D81-EF39-B4CA9E8DAAAA}"/>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12" name="Google Shape;9275;p73">
                <a:extLst>
                  <a:ext uri="{FF2B5EF4-FFF2-40B4-BE49-F238E27FC236}">
                    <a16:creationId xmlns:a16="http://schemas.microsoft.com/office/drawing/2014/main" id="{9992E002-32B7-0E30-6174-A4B5C360A5AD}"/>
                  </a:ext>
                </a:extLst>
              </p:cNvPr>
              <p:cNvGrpSpPr/>
              <p:nvPr/>
            </p:nvGrpSpPr>
            <p:grpSpPr>
              <a:xfrm>
                <a:off x="6474398" y="1748451"/>
                <a:ext cx="501965" cy="379464"/>
                <a:chOff x="3962775" y="1990700"/>
                <a:chExt cx="296975" cy="224500"/>
              </a:xfrm>
              <a:grpFill/>
            </p:grpSpPr>
            <p:sp>
              <p:nvSpPr>
                <p:cNvPr id="17745" name="Google Shape;9276;p73">
                  <a:extLst>
                    <a:ext uri="{FF2B5EF4-FFF2-40B4-BE49-F238E27FC236}">
                      <a16:creationId xmlns:a16="http://schemas.microsoft.com/office/drawing/2014/main" id="{9A6BE43D-6526-2C57-8AE3-491E6B04F395}"/>
                    </a:ext>
                  </a:extLst>
                </p:cNvPr>
                <p:cNvSpPr/>
                <p:nvPr/>
              </p:nvSpPr>
              <p:spPr>
                <a:xfrm>
                  <a:off x="4216400" y="2093100"/>
                  <a:ext cx="43350" cy="18150"/>
                </a:xfrm>
                <a:custGeom>
                  <a:avLst/>
                  <a:gdLst/>
                  <a:ahLst/>
                  <a:cxnLst/>
                  <a:rect l="l" t="t" r="r" b="b"/>
                  <a:pathLst>
                    <a:path w="1733"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46" name="Google Shape;9277;p73">
                  <a:extLst>
                    <a:ext uri="{FF2B5EF4-FFF2-40B4-BE49-F238E27FC236}">
                      <a16:creationId xmlns:a16="http://schemas.microsoft.com/office/drawing/2014/main" id="{236248FC-F985-6163-39F8-110A0FE78691}"/>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47" name="Google Shape;9278;p73">
                  <a:extLst>
                    <a:ext uri="{FF2B5EF4-FFF2-40B4-BE49-F238E27FC236}">
                      <a16:creationId xmlns:a16="http://schemas.microsoft.com/office/drawing/2014/main" id="{62771EB1-DF7A-AD96-9E55-49EE46E628E6}"/>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48" name="Google Shape;9279;p73">
                  <a:extLst>
                    <a:ext uri="{FF2B5EF4-FFF2-40B4-BE49-F238E27FC236}">
                      <a16:creationId xmlns:a16="http://schemas.microsoft.com/office/drawing/2014/main" id="{985E1139-1F37-473A-CE4D-6E92EBFD3D6E}"/>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13" name="Google Shape;9280;p73">
                <a:extLst>
                  <a:ext uri="{FF2B5EF4-FFF2-40B4-BE49-F238E27FC236}">
                    <a16:creationId xmlns:a16="http://schemas.microsoft.com/office/drawing/2014/main" id="{09BBC2A9-E7C4-93C2-F40E-AA512C8C5D79}"/>
                  </a:ext>
                </a:extLst>
              </p:cNvPr>
              <p:cNvGrpSpPr/>
              <p:nvPr/>
            </p:nvGrpSpPr>
            <p:grpSpPr>
              <a:xfrm>
                <a:off x="6475075" y="2280968"/>
                <a:ext cx="500612" cy="500612"/>
                <a:chOff x="3963575" y="2317575"/>
                <a:chExt cx="296175" cy="296175"/>
              </a:xfrm>
              <a:grpFill/>
            </p:grpSpPr>
            <p:sp>
              <p:nvSpPr>
                <p:cNvPr id="17729" name="Google Shape;9281;p73">
                  <a:extLst>
                    <a:ext uri="{FF2B5EF4-FFF2-40B4-BE49-F238E27FC236}">
                      <a16:creationId xmlns:a16="http://schemas.microsoft.com/office/drawing/2014/main" id="{4ACFAD76-47BB-4318-2B20-CB9E8240F179}"/>
                    </a:ext>
                  </a:extLst>
                </p:cNvPr>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0" name="Google Shape;9282;p73">
                  <a:extLst>
                    <a:ext uri="{FF2B5EF4-FFF2-40B4-BE49-F238E27FC236}">
                      <a16:creationId xmlns:a16="http://schemas.microsoft.com/office/drawing/2014/main" id="{F915654A-EB5E-1504-971D-A2EFD0EB4374}"/>
                    </a:ext>
                  </a:extLst>
                </p:cNvPr>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1" name="Google Shape;9283;p73">
                  <a:extLst>
                    <a:ext uri="{FF2B5EF4-FFF2-40B4-BE49-F238E27FC236}">
                      <a16:creationId xmlns:a16="http://schemas.microsoft.com/office/drawing/2014/main" id="{D9CCDAD3-7ACC-8A2B-DBD8-8794DBE7B00E}"/>
                    </a:ext>
                  </a:extLst>
                </p:cNvPr>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2" name="Google Shape;9284;p73">
                  <a:extLst>
                    <a:ext uri="{FF2B5EF4-FFF2-40B4-BE49-F238E27FC236}">
                      <a16:creationId xmlns:a16="http://schemas.microsoft.com/office/drawing/2014/main" id="{DC98ADCD-F984-75D7-0D34-4DCE5E9E2DEC}"/>
                    </a:ext>
                  </a:extLst>
                </p:cNvPr>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3" name="Google Shape;9285;p73">
                  <a:extLst>
                    <a:ext uri="{FF2B5EF4-FFF2-40B4-BE49-F238E27FC236}">
                      <a16:creationId xmlns:a16="http://schemas.microsoft.com/office/drawing/2014/main" id="{5F57DC27-1768-468A-FCC6-DA7377ED975D}"/>
                    </a:ext>
                  </a:extLst>
                </p:cNvPr>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4" name="Google Shape;9286;p73">
                  <a:extLst>
                    <a:ext uri="{FF2B5EF4-FFF2-40B4-BE49-F238E27FC236}">
                      <a16:creationId xmlns:a16="http://schemas.microsoft.com/office/drawing/2014/main" id="{0307012C-8DD4-A8EA-C7D9-C43E51FF320C}"/>
                    </a:ext>
                  </a:extLst>
                </p:cNvPr>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5" name="Google Shape;9287;p73">
                  <a:extLst>
                    <a:ext uri="{FF2B5EF4-FFF2-40B4-BE49-F238E27FC236}">
                      <a16:creationId xmlns:a16="http://schemas.microsoft.com/office/drawing/2014/main" id="{9887EE4A-DCD2-8B46-86C5-BBC99CCAF27A}"/>
                    </a:ext>
                  </a:extLst>
                </p:cNvPr>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6" name="Google Shape;9288;p73">
                  <a:extLst>
                    <a:ext uri="{FF2B5EF4-FFF2-40B4-BE49-F238E27FC236}">
                      <a16:creationId xmlns:a16="http://schemas.microsoft.com/office/drawing/2014/main" id="{3EEE8EC4-6573-BE9A-8865-5AB0A4395BBB}"/>
                    </a:ext>
                  </a:extLst>
                </p:cNvPr>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7" name="Google Shape;9289;p73">
                  <a:extLst>
                    <a:ext uri="{FF2B5EF4-FFF2-40B4-BE49-F238E27FC236}">
                      <a16:creationId xmlns:a16="http://schemas.microsoft.com/office/drawing/2014/main" id="{E6A5328B-40C2-2107-F03A-C4E239F7D646}"/>
                    </a:ext>
                  </a:extLst>
                </p:cNvPr>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8" name="Google Shape;9290;p73">
                  <a:extLst>
                    <a:ext uri="{FF2B5EF4-FFF2-40B4-BE49-F238E27FC236}">
                      <a16:creationId xmlns:a16="http://schemas.microsoft.com/office/drawing/2014/main" id="{355276FD-ACB4-C4C3-8D86-553E6FC500D0}"/>
                    </a:ext>
                  </a:extLst>
                </p:cNvPr>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39" name="Google Shape;9291;p73">
                  <a:extLst>
                    <a:ext uri="{FF2B5EF4-FFF2-40B4-BE49-F238E27FC236}">
                      <a16:creationId xmlns:a16="http://schemas.microsoft.com/office/drawing/2014/main" id="{C78FFD35-DDAA-E582-B6AE-38ABEFE8A455}"/>
                    </a:ext>
                  </a:extLst>
                </p:cNvPr>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40" name="Google Shape;9292;p73">
                  <a:extLst>
                    <a:ext uri="{FF2B5EF4-FFF2-40B4-BE49-F238E27FC236}">
                      <a16:creationId xmlns:a16="http://schemas.microsoft.com/office/drawing/2014/main" id="{D2D28103-AC5B-C98D-CA3B-E0F28D5366CC}"/>
                    </a:ext>
                  </a:extLst>
                </p:cNvPr>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41" name="Google Shape;9293;p73">
                  <a:extLst>
                    <a:ext uri="{FF2B5EF4-FFF2-40B4-BE49-F238E27FC236}">
                      <a16:creationId xmlns:a16="http://schemas.microsoft.com/office/drawing/2014/main" id="{14C4D3AF-FC19-D52A-6760-5AAB3A0334B8}"/>
                    </a:ext>
                  </a:extLst>
                </p:cNvPr>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42" name="Google Shape;9294;p73">
                  <a:extLst>
                    <a:ext uri="{FF2B5EF4-FFF2-40B4-BE49-F238E27FC236}">
                      <a16:creationId xmlns:a16="http://schemas.microsoft.com/office/drawing/2014/main" id="{7DF28D38-DBFC-EE2C-8B35-57748802FA17}"/>
                    </a:ext>
                  </a:extLst>
                </p:cNvPr>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43" name="Google Shape;9295;p73">
                  <a:extLst>
                    <a:ext uri="{FF2B5EF4-FFF2-40B4-BE49-F238E27FC236}">
                      <a16:creationId xmlns:a16="http://schemas.microsoft.com/office/drawing/2014/main" id="{B5582F63-8634-6F41-9AD0-701188A1D81B}"/>
                    </a:ext>
                  </a:extLst>
                </p:cNvPr>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44" name="Google Shape;9296;p73">
                  <a:extLst>
                    <a:ext uri="{FF2B5EF4-FFF2-40B4-BE49-F238E27FC236}">
                      <a16:creationId xmlns:a16="http://schemas.microsoft.com/office/drawing/2014/main" id="{F88CDD5B-38C4-74C6-E1F5-11424EE71FA1}"/>
                    </a:ext>
                  </a:extLst>
                </p:cNvPr>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14" name="Google Shape;9297;p73">
                <a:extLst>
                  <a:ext uri="{FF2B5EF4-FFF2-40B4-BE49-F238E27FC236}">
                    <a16:creationId xmlns:a16="http://schemas.microsoft.com/office/drawing/2014/main" id="{ADBBCCCF-F539-E234-B372-BEF7E91BE309}"/>
                  </a:ext>
                </a:extLst>
              </p:cNvPr>
              <p:cNvGrpSpPr/>
              <p:nvPr/>
            </p:nvGrpSpPr>
            <p:grpSpPr>
              <a:xfrm>
                <a:off x="6475075" y="2925316"/>
                <a:ext cx="500612" cy="499261"/>
                <a:chOff x="3962775" y="2683025"/>
                <a:chExt cx="296175" cy="295375"/>
              </a:xfrm>
              <a:grpFill/>
            </p:grpSpPr>
            <p:sp>
              <p:nvSpPr>
                <p:cNvPr id="17726" name="Google Shape;9298;p73">
                  <a:extLst>
                    <a:ext uri="{FF2B5EF4-FFF2-40B4-BE49-F238E27FC236}">
                      <a16:creationId xmlns:a16="http://schemas.microsoft.com/office/drawing/2014/main" id="{333D9696-6FDE-A3C6-FE69-0381D9019E8C}"/>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27" name="Google Shape;9299;p73">
                  <a:extLst>
                    <a:ext uri="{FF2B5EF4-FFF2-40B4-BE49-F238E27FC236}">
                      <a16:creationId xmlns:a16="http://schemas.microsoft.com/office/drawing/2014/main" id="{BD19671C-DEC7-A68F-2540-4184CC9D4166}"/>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28" name="Google Shape;9300;p73">
                  <a:extLst>
                    <a:ext uri="{FF2B5EF4-FFF2-40B4-BE49-F238E27FC236}">
                      <a16:creationId xmlns:a16="http://schemas.microsoft.com/office/drawing/2014/main" id="{FD1271EC-2AFC-FB89-6820-C759C1A3226B}"/>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715" name="Google Shape;9301;p73">
                <a:extLst>
                  <a:ext uri="{FF2B5EF4-FFF2-40B4-BE49-F238E27FC236}">
                    <a16:creationId xmlns:a16="http://schemas.microsoft.com/office/drawing/2014/main" id="{14DA1911-5FD4-7075-5C5A-8EB22ADBC316}"/>
                  </a:ext>
                </a:extLst>
              </p:cNvPr>
              <p:cNvSpPr/>
              <p:nvPr/>
            </p:nvSpPr>
            <p:spPr>
              <a:xfrm>
                <a:off x="9643409" y="1688548"/>
                <a:ext cx="507290" cy="499261"/>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716" name="Google Shape;9302;p73">
                <a:extLst>
                  <a:ext uri="{FF2B5EF4-FFF2-40B4-BE49-F238E27FC236}">
                    <a16:creationId xmlns:a16="http://schemas.microsoft.com/office/drawing/2014/main" id="{60881AC9-BD18-E5F0-7B17-5FB02523783E}"/>
                  </a:ext>
                </a:extLst>
              </p:cNvPr>
              <p:cNvGrpSpPr/>
              <p:nvPr/>
            </p:nvGrpSpPr>
            <p:grpSpPr>
              <a:xfrm>
                <a:off x="9647501" y="2281645"/>
                <a:ext cx="499261" cy="499261"/>
                <a:chOff x="5775900" y="2308125"/>
                <a:chExt cx="295375" cy="295375"/>
              </a:xfrm>
              <a:grpFill/>
            </p:grpSpPr>
            <p:sp>
              <p:nvSpPr>
                <p:cNvPr id="17721" name="Google Shape;9303;p73">
                  <a:extLst>
                    <a:ext uri="{FF2B5EF4-FFF2-40B4-BE49-F238E27FC236}">
                      <a16:creationId xmlns:a16="http://schemas.microsoft.com/office/drawing/2014/main" id="{C315BE69-2D51-3986-520F-2B3F46A5DBCE}"/>
                    </a:ext>
                  </a:extLst>
                </p:cNvPr>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22" name="Google Shape;9304;p73">
                  <a:extLst>
                    <a:ext uri="{FF2B5EF4-FFF2-40B4-BE49-F238E27FC236}">
                      <a16:creationId xmlns:a16="http://schemas.microsoft.com/office/drawing/2014/main" id="{8EA4FAFB-6124-ADED-0FCB-5127B8608600}"/>
                    </a:ext>
                  </a:extLst>
                </p:cNvPr>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23" name="Google Shape;9305;p73">
                  <a:extLst>
                    <a:ext uri="{FF2B5EF4-FFF2-40B4-BE49-F238E27FC236}">
                      <a16:creationId xmlns:a16="http://schemas.microsoft.com/office/drawing/2014/main" id="{969F07C5-887C-FB3F-279F-7867412849D8}"/>
                    </a:ext>
                  </a:extLst>
                </p:cNvPr>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24" name="Google Shape;9306;p73">
                  <a:extLst>
                    <a:ext uri="{FF2B5EF4-FFF2-40B4-BE49-F238E27FC236}">
                      <a16:creationId xmlns:a16="http://schemas.microsoft.com/office/drawing/2014/main" id="{52646B94-04D6-D82D-2DEA-F89E0F52965E}"/>
                    </a:ext>
                  </a:extLst>
                </p:cNvPr>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25" name="Google Shape;9307;p73">
                  <a:extLst>
                    <a:ext uri="{FF2B5EF4-FFF2-40B4-BE49-F238E27FC236}">
                      <a16:creationId xmlns:a16="http://schemas.microsoft.com/office/drawing/2014/main" id="{278BE2AC-7EB9-3087-0EA6-0582E9A943CB}"/>
                    </a:ext>
                  </a:extLst>
                </p:cNvPr>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717" name="Google Shape;9308;p73">
                <a:extLst>
                  <a:ext uri="{FF2B5EF4-FFF2-40B4-BE49-F238E27FC236}">
                    <a16:creationId xmlns:a16="http://schemas.microsoft.com/office/drawing/2014/main" id="{C7B4293F-CFA1-CC0E-B1A1-63DF61C0214C}"/>
                  </a:ext>
                </a:extLst>
              </p:cNvPr>
              <p:cNvGrpSpPr/>
              <p:nvPr/>
            </p:nvGrpSpPr>
            <p:grpSpPr>
              <a:xfrm>
                <a:off x="9677461" y="2924641"/>
                <a:ext cx="439341" cy="500612"/>
                <a:chOff x="5794025" y="2673575"/>
                <a:chExt cx="259925" cy="296175"/>
              </a:xfrm>
              <a:grpFill/>
            </p:grpSpPr>
            <p:sp>
              <p:nvSpPr>
                <p:cNvPr id="17719" name="Google Shape;9309;p73">
                  <a:extLst>
                    <a:ext uri="{FF2B5EF4-FFF2-40B4-BE49-F238E27FC236}">
                      <a16:creationId xmlns:a16="http://schemas.microsoft.com/office/drawing/2014/main" id="{10C723F2-4B1A-FD8C-E163-53E7CFB1607D}"/>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20" name="Google Shape;9310;p73">
                  <a:extLst>
                    <a:ext uri="{FF2B5EF4-FFF2-40B4-BE49-F238E27FC236}">
                      <a16:creationId xmlns:a16="http://schemas.microsoft.com/office/drawing/2014/main" id="{B05CCFA3-48D8-7480-099E-A806562AF8A5}"/>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718" name="Google Shape;9311;p73">
                <a:extLst>
                  <a:ext uri="{FF2B5EF4-FFF2-40B4-BE49-F238E27FC236}">
                    <a16:creationId xmlns:a16="http://schemas.microsoft.com/office/drawing/2014/main" id="{BC503502-1B9A-5BE9-42B4-C1A2596CDF50}"/>
                  </a:ext>
                </a:extLst>
              </p:cNvPr>
              <p:cNvSpPr/>
              <p:nvPr/>
            </p:nvSpPr>
            <p:spPr>
              <a:xfrm>
                <a:off x="10926070" y="2281639"/>
                <a:ext cx="500612" cy="499261"/>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DBF28B2E-3C06-80D2-FDAE-323E72DBF284}"/>
                </a:ext>
              </a:extLst>
            </p:cNvPr>
            <p:cNvGrpSpPr/>
            <p:nvPr/>
          </p:nvGrpSpPr>
          <p:grpSpPr>
            <a:xfrm>
              <a:off x="764236" y="3833082"/>
              <a:ext cx="10663528" cy="1739406"/>
              <a:chOff x="763919" y="3746993"/>
              <a:chExt cx="10663528" cy="1739406"/>
            </a:xfrm>
            <a:grpFill/>
          </p:grpSpPr>
          <p:grpSp>
            <p:nvGrpSpPr>
              <p:cNvPr id="9" name="Google Shape;9312;p73">
                <a:extLst>
                  <a:ext uri="{FF2B5EF4-FFF2-40B4-BE49-F238E27FC236}">
                    <a16:creationId xmlns:a16="http://schemas.microsoft.com/office/drawing/2014/main" id="{9035EDF4-7054-B053-C953-078502A09BD0}"/>
                  </a:ext>
                </a:extLst>
              </p:cNvPr>
              <p:cNvGrpSpPr/>
              <p:nvPr/>
            </p:nvGrpSpPr>
            <p:grpSpPr>
              <a:xfrm>
                <a:off x="765249" y="3749233"/>
                <a:ext cx="503276" cy="497908"/>
                <a:chOff x="581525" y="3254850"/>
                <a:chExt cx="297750" cy="294575"/>
              </a:xfrm>
              <a:grpFill/>
            </p:grpSpPr>
            <p:sp>
              <p:nvSpPr>
                <p:cNvPr id="17666" name="Google Shape;9313;p73">
                  <a:extLst>
                    <a:ext uri="{FF2B5EF4-FFF2-40B4-BE49-F238E27FC236}">
                      <a16:creationId xmlns:a16="http://schemas.microsoft.com/office/drawing/2014/main" id="{2CA11248-D975-92CE-A611-6FAFDD9CBDCE}"/>
                    </a:ext>
                  </a:extLst>
                </p:cNvPr>
                <p:cNvSpPr/>
                <p:nvPr/>
              </p:nvSpPr>
              <p:spPr>
                <a:xfrm>
                  <a:off x="616950" y="3358025"/>
                  <a:ext cx="89025" cy="86650"/>
                </a:xfrm>
                <a:custGeom>
                  <a:avLst/>
                  <a:gdLst/>
                  <a:ahLst/>
                  <a:cxnLst/>
                  <a:rect l="l" t="t" r="r" b="b"/>
                  <a:pathLst>
                    <a:path w="3560"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67" name="Google Shape;9314;p73">
                  <a:extLst>
                    <a:ext uri="{FF2B5EF4-FFF2-40B4-BE49-F238E27FC236}">
                      <a16:creationId xmlns:a16="http://schemas.microsoft.com/office/drawing/2014/main" id="{FDDB7711-8E0C-269C-CB8E-DDDBCA66BCB2}"/>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68" name="Google Shape;9315;p73">
                  <a:extLst>
                    <a:ext uri="{FF2B5EF4-FFF2-40B4-BE49-F238E27FC236}">
                      <a16:creationId xmlns:a16="http://schemas.microsoft.com/office/drawing/2014/main" id="{7D707936-5BC9-22F5-1282-A8C468BF59CA}"/>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0" name="Google Shape;9316;p73">
                <a:extLst>
                  <a:ext uri="{FF2B5EF4-FFF2-40B4-BE49-F238E27FC236}">
                    <a16:creationId xmlns:a16="http://schemas.microsoft.com/office/drawing/2014/main" id="{7D74966E-DF2B-B27A-60D5-0189C948950E}"/>
                  </a:ext>
                </a:extLst>
              </p:cNvPr>
              <p:cNvGrpSpPr/>
              <p:nvPr/>
            </p:nvGrpSpPr>
            <p:grpSpPr>
              <a:xfrm>
                <a:off x="763919" y="4376911"/>
                <a:ext cx="505937" cy="502642"/>
                <a:chOff x="580725" y="3617925"/>
                <a:chExt cx="299325" cy="297375"/>
              </a:xfrm>
              <a:grpFill/>
            </p:grpSpPr>
            <p:sp>
              <p:nvSpPr>
                <p:cNvPr id="17661" name="Google Shape;9317;p73">
                  <a:extLst>
                    <a:ext uri="{FF2B5EF4-FFF2-40B4-BE49-F238E27FC236}">
                      <a16:creationId xmlns:a16="http://schemas.microsoft.com/office/drawing/2014/main" id="{E130AB4B-8B5C-1FF4-FD60-3CC058A591DB}"/>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62" name="Google Shape;9318;p73">
                  <a:extLst>
                    <a:ext uri="{FF2B5EF4-FFF2-40B4-BE49-F238E27FC236}">
                      <a16:creationId xmlns:a16="http://schemas.microsoft.com/office/drawing/2014/main" id="{CE12A510-C724-2A3A-36F1-4744E5E3B14E}"/>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63" name="Google Shape;9319;p73">
                  <a:extLst>
                    <a:ext uri="{FF2B5EF4-FFF2-40B4-BE49-F238E27FC236}">
                      <a16:creationId xmlns:a16="http://schemas.microsoft.com/office/drawing/2014/main" id="{678751C9-2789-5C90-187B-71940DAB10EC}"/>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64" name="Google Shape;9320;p73">
                  <a:extLst>
                    <a:ext uri="{FF2B5EF4-FFF2-40B4-BE49-F238E27FC236}">
                      <a16:creationId xmlns:a16="http://schemas.microsoft.com/office/drawing/2014/main" id="{DC2A95C0-1839-374A-E941-E2C887988CD5}"/>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65" name="Google Shape;9321;p73">
                  <a:extLst>
                    <a:ext uri="{FF2B5EF4-FFF2-40B4-BE49-F238E27FC236}">
                      <a16:creationId xmlns:a16="http://schemas.microsoft.com/office/drawing/2014/main" id="{0C969AFF-B2C6-B1DD-B57D-5339A8C908B3}"/>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1" name="Google Shape;9322;p73">
                <a:extLst>
                  <a:ext uri="{FF2B5EF4-FFF2-40B4-BE49-F238E27FC236}">
                    <a16:creationId xmlns:a16="http://schemas.microsoft.com/office/drawing/2014/main" id="{1689C636-6C28-A6ED-1600-69FF0CC1F4F9}"/>
                  </a:ext>
                </a:extLst>
              </p:cNvPr>
              <p:cNvGrpSpPr/>
              <p:nvPr/>
            </p:nvGrpSpPr>
            <p:grpSpPr>
              <a:xfrm>
                <a:off x="766581" y="4984646"/>
                <a:ext cx="500612" cy="500612"/>
                <a:chOff x="583100" y="3982600"/>
                <a:chExt cx="296175" cy="296175"/>
              </a:xfrm>
              <a:grpFill/>
            </p:grpSpPr>
            <p:sp>
              <p:nvSpPr>
                <p:cNvPr id="17654" name="Google Shape;9323;p73">
                  <a:extLst>
                    <a:ext uri="{FF2B5EF4-FFF2-40B4-BE49-F238E27FC236}">
                      <a16:creationId xmlns:a16="http://schemas.microsoft.com/office/drawing/2014/main" id="{2AF59FAA-0209-FA52-2946-1A97203F5BFD}"/>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55" name="Google Shape;9324;p73">
                  <a:extLst>
                    <a:ext uri="{FF2B5EF4-FFF2-40B4-BE49-F238E27FC236}">
                      <a16:creationId xmlns:a16="http://schemas.microsoft.com/office/drawing/2014/main" id="{1B144750-1306-6D0C-CAD0-D27A9E4A5767}"/>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56" name="Google Shape;9325;p73">
                  <a:extLst>
                    <a:ext uri="{FF2B5EF4-FFF2-40B4-BE49-F238E27FC236}">
                      <a16:creationId xmlns:a16="http://schemas.microsoft.com/office/drawing/2014/main" id="{AE2C3548-ACD7-0A79-080F-5011F755BC4C}"/>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57" name="Google Shape;9326;p73">
                  <a:extLst>
                    <a:ext uri="{FF2B5EF4-FFF2-40B4-BE49-F238E27FC236}">
                      <a16:creationId xmlns:a16="http://schemas.microsoft.com/office/drawing/2014/main" id="{13519CD9-B131-CEB8-CE71-A95FF7CAC066}"/>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58" name="Google Shape;9327;p73">
                  <a:extLst>
                    <a:ext uri="{FF2B5EF4-FFF2-40B4-BE49-F238E27FC236}">
                      <a16:creationId xmlns:a16="http://schemas.microsoft.com/office/drawing/2014/main" id="{0E8EFEC1-A68B-DFC5-5161-DC6567013227}"/>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59" name="Google Shape;9328;p73">
                  <a:extLst>
                    <a:ext uri="{FF2B5EF4-FFF2-40B4-BE49-F238E27FC236}">
                      <a16:creationId xmlns:a16="http://schemas.microsoft.com/office/drawing/2014/main" id="{8EA19CB0-C2AE-0790-79DF-C901CC7F51EE}"/>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60" name="Google Shape;9329;p73">
                  <a:extLst>
                    <a:ext uri="{FF2B5EF4-FFF2-40B4-BE49-F238E27FC236}">
                      <a16:creationId xmlns:a16="http://schemas.microsoft.com/office/drawing/2014/main" id="{5FA1CDDF-800D-CB1F-8DFA-60DD2EB7A61B}"/>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2" name="Google Shape;9330;p73">
                <a:extLst>
                  <a:ext uri="{FF2B5EF4-FFF2-40B4-BE49-F238E27FC236}">
                    <a16:creationId xmlns:a16="http://schemas.microsoft.com/office/drawing/2014/main" id="{0BCA5616-6E47-9969-49A4-1BDA2713DBAB}"/>
                  </a:ext>
                </a:extLst>
              </p:cNvPr>
              <p:cNvGrpSpPr/>
              <p:nvPr/>
            </p:nvGrpSpPr>
            <p:grpSpPr>
              <a:xfrm>
                <a:off x="3959219" y="3748874"/>
                <a:ext cx="439341" cy="498627"/>
                <a:chOff x="2423775" y="3226875"/>
                <a:chExt cx="259925" cy="295000"/>
              </a:xfrm>
              <a:grpFill/>
            </p:grpSpPr>
            <p:sp>
              <p:nvSpPr>
                <p:cNvPr id="17651" name="Google Shape;9331;p73">
                  <a:extLst>
                    <a:ext uri="{FF2B5EF4-FFF2-40B4-BE49-F238E27FC236}">
                      <a16:creationId xmlns:a16="http://schemas.microsoft.com/office/drawing/2014/main" id="{2C2355A4-7BD5-7AB9-74F7-0D05B76C2799}"/>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52" name="Google Shape;9332;p73">
                  <a:extLst>
                    <a:ext uri="{FF2B5EF4-FFF2-40B4-BE49-F238E27FC236}">
                      <a16:creationId xmlns:a16="http://schemas.microsoft.com/office/drawing/2014/main" id="{57A65809-F218-F655-C8BA-EDF9A84E947D}"/>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53" name="Google Shape;9333;p73">
                  <a:extLst>
                    <a:ext uri="{FF2B5EF4-FFF2-40B4-BE49-F238E27FC236}">
                      <a16:creationId xmlns:a16="http://schemas.microsoft.com/office/drawing/2014/main" id="{BF3DD045-A38E-DAE3-21F2-AB8B208CF132}"/>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3" name="Google Shape;9334;p73">
                <a:extLst>
                  <a:ext uri="{FF2B5EF4-FFF2-40B4-BE49-F238E27FC236}">
                    <a16:creationId xmlns:a16="http://schemas.microsoft.com/office/drawing/2014/main" id="{2880A604-157A-D2BE-E633-08B27D768D98}"/>
                  </a:ext>
                </a:extLst>
              </p:cNvPr>
              <p:cNvGrpSpPr/>
              <p:nvPr/>
            </p:nvGrpSpPr>
            <p:grpSpPr>
              <a:xfrm>
                <a:off x="3926595" y="4379912"/>
                <a:ext cx="504585" cy="496642"/>
                <a:chOff x="2404875" y="3592725"/>
                <a:chExt cx="298525" cy="293825"/>
              </a:xfrm>
              <a:grpFill/>
            </p:grpSpPr>
            <p:sp>
              <p:nvSpPr>
                <p:cNvPr id="17648" name="Google Shape;9335;p73">
                  <a:extLst>
                    <a:ext uri="{FF2B5EF4-FFF2-40B4-BE49-F238E27FC236}">
                      <a16:creationId xmlns:a16="http://schemas.microsoft.com/office/drawing/2014/main" id="{D09A70D7-2CFC-6D99-B488-A9634603AF50}"/>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49" name="Google Shape;9336;p73">
                  <a:extLst>
                    <a:ext uri="{FF2B5EF4-FFF2-40B4-BE49-F238E27FC236}">
                      <a16:creationId xmlns:a16="http://schemas.microsoft.com/office/drawing/2014/main" id="{202861C0-0EB3-E3E7-C963-6010B6B6E0C4}"/>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50" name="Google Shape;9337;p73">
                  <a:extLst>
                    <a:ext uri="{FF2B5EF4-FFF2-40B4-BE49-F238E27FC236}">
                      <a16:creationId xmlns:a16="http://schemas.microsoft.com/office/drawing/2014/main" id="{0E484778-C7DC-3D31-B612-1C510BFD146C}"/>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4" name="Google Shape;9338;p73">
                <a:extLst>
                  <a:ext uri="{FF2B5EF4-FFF2-40B4-BE49-F238E27FC236}">
                    <a16:creationId xmlns:a16="http://schemas.microsoft.com/office/drawing/2014/main" id="{7BEE8D3E-02A2-68D1-2230-55E4906C95B5}"/>
                  </a:ext>
                </a:extLst>
              </p:cNvPr>
              <p:cNvGrpSpPr/>
              <p:nvPr/>
            </p:nvGrpSpPr>
            <p:grpSpPr>
              <a:xfrm>
                <a:off x="3927927" y="4985321"/>
                <a:ext cx="501923" cy="499261"/>
                <a:chOff x="2404875" y="3955825"/>
                <a:chExt cx="296950" cy="295375"/>
              </a:xfrm>
              <a:grpFill/>
            </p:grpSpPr>
            <p:sp>
              <p:nvSpPr>
                <p:cNvPr id="17644" name="Google Shape;9339;p73">
                  <a:extLst>
                    <a:ext uri="{FF2B5EF4-FFF2-40B4-BE49-F238E27FC236}">
                      <a16:creationId xmlns:a16="http://schemas.microsoft.com/office/drawing/2014/main" id="{7B9C8547-914E-9A98-EB96-6C42E0364FA0}"/>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45" name="Google Shape;9340;p73">
                  <a:extLst>
                    <a:ext uri="{FF2B5EF4-FFF2-40B4-BE49-F238E27FC236}">
                      <a16:creationId xmlns:a16="http://schemas.microsoft.com/office/drawing/2014/main" id="{79D32FA3-5FD1-3027-BD13-D4D05A9234C5}"/>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46" name="Google Shape;9341;p73">
                  <a:extLst>
                    <a:ext uri="{FF2B5EF4-FFF2-40B4-BE49-F238E27FC236}">
                      <a16:creationId xmlns:a16="http://schemas.microsoft.com/office/drawing/2014/main" id="{6B2F5F68-A0A0-31D1-E294-653B0079809A}"/>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47" name="Google Shape;9342;p73">
                  <a:extLst>
                    <a:ext uri="{FF2B5EF4-FFF2-40B4-BE49-F238E27FC236}">
                      <a16:creationId xmlns:a16="http://schemas.microsoft.com/office/drawing/2014/main" id="{6B852E53-75A7-33CD-1665-5411490CE9EA}"/>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 name="Google Shape;9343;p73">
                <a:extLst>
                  <a:ext uri="{FF2B5EF4-FFF2-40B4-BE49-F238E27FC236}">
                    <a16:creationId xmlns:a16="http://schemas.microsoft.com/office/drawing/2014/main" id="{B5BF2ADC-839E-859A-C448-DAAA4EF9317B}"/>
                  </a:ext>
                </a:extLst>
              </p:cNvPr>
              <p:cNvGrpSpPr/>
              <p:nvPr/>
            </p:nvGrpSpPr>
            <p:grpSpPr>
              <a:xfrm>
                <a:off x="7112857" y="3747882"/>
                <a:ext cx="499303" cy="500612"/>
                <a:chOff x="4263650" y="3235150"/>
                <a:chExt cx="295400" cy="296175"/>
              </a:xfrm>
              <a:grpFill/>
            </p:grpSpPr>
            <p:sp>
              <p:nvSpPr>
                <p:cNvPr id="17639" name="Google Shape;9344;p73">
                  <a:extLst>
                    <a:ext uri="{FF2B5EF4-FFF2-40B4-BE49-F238E27FC236}">
                      <a16:creationId xmlns:a16="http://schemas.microsoft.com/office/drawing/2014/main" id="{C098E9C2-2384-1C97-B71B-3100C39912D0}"/>
                    </a:ext>
                  </a:extLst>
                </p:cNvPr>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40" name="Google Shape;9345;p73">
                  <a:extLst>
                    <a:ext uri="{FF2B5EF4-FFF2-40B4-BE49-F238E27FC236}">
                      <a16:creationId xmlns:a16="http://schemas.microsoft.com/office/drawing/2014/main" id="{806C3D01-27A4-6593-73B8-50B2AFB9FA1B}"/>
                    </a:ext>
                  </a:extLst>
                </p:cNvPr>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41" name="Google Shape;9346;p73">
                  <a:extLst>
                    <a:ext uri="{FF2B5EF4-FFF2-40B4-BE49-F238E27FC236}">
                      <a16:creationId xmlns:a16="http://schemas.microsoft.com/office/drawing/2014/main" id="{ACE04FB1-65EA-9D42-2EF6-F8F709F30A90}"/>
                    </a:ext>
                  </a:extLst>
                </p:cNvPr>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42" name="Google Shape;9347;p73">
                  <a:extLst>
                    <a:ext uri="{FF2B5EF4-FFF2-40B4-BE49-F238E27FC236}">
                      <a16:creationId xmlns:a16="http://schemas.microsoft.com/office/drawing/2014/main" id="{16E9D48B-FC26-F9F5-E912-FD5AE52A0D7A}"/>
                    </a:ext>
                  </a:extLst>
                </p:cNvPr>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43" name="Google Shape;9348;p73">
                  <a:extLst>
                    <a:ext uri="{FF2B5EF4-FFF2-40B4-BE49-F238E27FC236}">
                      <a16:creationId xmlns:a16="http://schemas.microsoft.com/office/drawing/2014/main" id="{E440A9DE-CB79-60A4-5A04-6C73795B3CA8}"/>
                    </a:ext>
                  </a:extLst>
                </p:cNvPr>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6" name="Google Shape;9349;p73">
                <a:extLst>
                  <a:ext uri="{FF2B5EF4-FFF2-40B4-BE49-F238E27FC236}">
                    <a16:creationId xmlns:a16="http://schemas.microsoft.com/office/drawing/2014/main" id="{A53DB0AD-C77F-C0A0-D8FD-E6EA4C56A750}"/>
                  </a:ext>
                </a:extLst>
              </p:cNvPr>
              <p:cNvGrpSpPr/>
              <p:nvPr/>
            </p:nvGrpSpPr>
            <p:grpSpPr>
              <a:xfrm>
                <a:off x="7109540" y="4393899"/>
                <a:ext cx="505937" cy="468667"/>
                <a:chOff x="4266025" y="3609275"/>
                <a:chExt cx="299325" cy="277275"/>
              </a:xfrm>
              <a:grpFill/>
            </p:grpSpPr>
            <p:sp>
              <p:nvSpPr>
                <p:cNvPr id="17637" name="Google Shape;9350;p73">
                  <a:extLst>
                    <a:ext uri="{FF2B5EF4-FFF2-40B4-BE49-F238E27FC236}">
                      <a16:creationId xmlns:a16="http://schemas.microsoft.com/office/drawing/2014/main" id="{FD628F08-F74C-1A1B-DCB9-FE4CF1CC98CC}"/>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38" name="Google Shape;9351;p73">
                  <a:extLst>
                    <a:ext uri="{FF2B5EF4-FFF2-40B4-BE49-F238E27FC236}">
                      <a16:creationId xmlns:a16="http://schemas.microsoft.com/office/drawing/2014/main" id="{FBB0ACE1-D13C-F133-FF0A-0467C8ECF9B6}"/>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 name="Google Shape;9352;p73">
                <a:extLst>
                  <a:ext uri="{FF2B5EF4-FFF2-40B4-BE49-F238E27FC236}">
                    <a16:creationId xmlns:a16="http://schemas.microsoft.com/office/drawing/2014/main" id="{22DF14BE-FCA8-5FE1-9C8D-7BCBAC18854B}"/>
                  </a:ext>
                </a:extLst>
              </p:cNvPr>
              <p:cNvGrpSpPr/>
              <p:nvPr/>
            </p:nvGrpSpPr>
            <p:grpSpPr>
              <a:xfrm>
                <a:off x="7110195" y="4985321"/>
                <a:ext cx="504627" cy="499261"/>
                <a:chOff x="4263650" y="3963700"/>
                <a:chExt cx="298550" cy="295375"/>
              </a:xfrm>
              <a:grpFill/>
            </p:grpSpPr>
            <p:sp>
              <p:nvSpPr>
                <p:cNvPr id="17630" name="Google Shape;9353;p73">
                  <a:extLst>
                    <a:ext uri="{FF2B5EF4-FFF2-40B4-BE49-F238E27FC236}">
                      <a16:creationId xmlns:a16="http://schemas.microsoft.com/office/drawing/2014/main" id="{CE12B7CC-42EB-7CD7-50F9-BCBDC197DC73}"/>
                    </a:ext>
                  </a:extLst>
                </p:cNvPr>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31" name="Google Shape;9354;p73">
                  <a:extLst>
                    <a:ext uri="{FF2B5EF4-FFF2-40B4-BE49-F238E27FC236}">
                      <a16:creationId xmlns:a16="http://schemas.microsoft.com/office/drawing/2014/main" id="{E85AE841-DF29-78CB-4CC8-EE8AA27A4051}"/>
                    </a:ext>
                  </a:extLst>
                </p:cNvPr>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32" name="Google Shape;9355;p73">
                  <a:extLst>
                    <a:ext uri="{FF2B5EF4-FFF2-40B4-BE49-F238E27FC236}">
                      <a16:creationId xmlns:a16="http://schemas.microsoft.com/office/drawing/2014/main" id="{EB6206C5-A6C6-D760-65F6-62EBC383F674}"/>
                    </a:ext>
                  </a:extLst>
                </p:cNvPr>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33" name="Google Shape;9356;p73">
                  <a:extLst>
                    <a:ext uri="{FF2B5EF4-FFF2-40B4-BE49-F238E27FC236}">
                      <a16:creationId xmlns:a16="http://schemas.microsoft.com/office/drawing/2014/main" id="{9493EE88-A472-9356-B7BC-4FD4EAB1D03A}"/>
                    </a:ext>
                  </a:extLst>
                </p:cNvPr>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34" name="Google Shape;9357;p73">
                  <a:extLst>
                    <a:ext uri="{FF2B5EF4-FFF2-40B4-BE49-F238E27FC236}">
                      <a16:creationId xmlns:a16="http://schemas.microsoft.com/office/drawing/2014/main" id="{C45D9313-DB7C-C43D-1E9B-5CEF847A27F7}"/>
                    </a:ext>
                  </a:extLst>
                </p:cNvPr>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35" name="Google Shape;9358;p73">
                  <a:extLst>
                    <a:ext uri="{FF2B5EF4-FFF2-40B4-BE49-F238E27FC236}">
                      <a16:creationId xmlns:a16="http://schemas.microsoft.com/office/drawing/2014/main" id="{D4F3474D-C890-1A83-3A70-23E7A8C3A172}"/>
                    </a:ext>
                  </a:extLst>
                </p:cNvPr>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36" name="Google Shape;9359;p73">
                  <a:extLst>
                    <a:ext uri="{FF2B5EF4-FFF2-40B4-BE49-F238E27FC236}">
                      <a16:creationId xmlns:a16="http://schemas.microsoft.com/office/drawing/2014/main" id="{38E58DFF-7F27-C4DB-0ECD-1C449449B39F}"/>
                    </a:ext>
                  </a:extLst>
                </p:cNvPr>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6" name="Google Shape;9360;p73">
                <a:extLst>
                  <a:ext uri="{FF2B5EF4-FFF2-40B4-BE49-F238E27FC236}">
                    <a16:creationId xmlns:a16="http://schemas.microsoft.com/office/drawing/2014/main" id="{7B3C8F50-FCC3-ADDB-7ECE-B8D21341563A}"/>
                  </a:ext>
                </a:extLst>
              </p:cNvPr>
              <p:cNvGrpSpPr/>
              <p:nvPr/>
            </p:nvGrpSpPr>
            <p:grpSpPr>
              <a:xfrm>
                <a:off x="10368218" y="3747882"/>
                <a:ext cx="323559" cy="500612"/>
                <a:chOff x="6164975" y="3211525"/>
                <a:chExt cx="191425" cy="296175"/>
              </a:xfrm>
              <a:grpFill/>
            </p:grpSpPr>
            <p:sp>
              <p:nvSpPr>
                <p:cNvPr id="17623" name="Google Shape;9361;p73">
                  <a:extLst>
                    <a:ext uri="{FF2B5EF4-FFF2-40B4-BE49-F238E27FC236}">
                      <a16:creationId xmlns:a16="http://schemas.microsoft.com/office/drawing/2014/main" id="{E9B61830-08E5-DBDB-1FB0-AEF6ED29F1F2}"/>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24" name="Google Shape;9362;p73">
                  <a:extLst>
                    <a:ext uri="{FF2B5EF4-FFF2-40B4-BE49-F238E27FC236}">
                      <a16:creationId xmlns:a16="http://schemas.microsoft.com/office/drawing/2014/main" id="{95896AB9-CC59-DC51-453D-78FA0CEAA96D}"/>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25" name="Google Shape;9363;p73">
                  <a:extLst>
                    <a:ext uri="{FF2B5EF4-FFF2-40B4-BE49-F238E27FC236}">
                      <a16:creationId xmlns:a16="http://schemas.microsoft.com/office/drawing/2014/main" id="{6EA11231-E77C-AD7E-9223-F899A608E0DB}"/>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26" name="Google Shape;9364;p73">
                  <a:extLst>
                    <a:ext uri="{FF2B5EF4-FFF2-40B4-BE49-F238E27FC236}">
                      <a16:creationId xmlns:a16="http://schemas.microsoft.com/office/drawing/2014/main" id="{946A751B-3071-CC6E-49A6-3DD0C666A8BC}"/>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27" name="Google Shape;9365;p73">
                  <a:extLst>
                    <a:ext uri="{FF2B5EF4-FFF2-40B4-BE49-F238E27FC236}">
                      <a16:creationId xmlns:a16="http://schemas.microsoft.com/office/drawing/2014/main" id="{11E705B1-8D0F-BD1A-15CD-FFBD5794FB6E}"/>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28" name="Google Shape;9366;p73">
                  <a:extLst>
                    <a:ext uri="{FF2B5EF4-FFF2-40B4-BE49-F238E27FC236}">
                      <a16:creationId xmlns:a16="http://schemas.microsoft.com/office/drawing/2014/main" id="{5040498E-F63D-9A14-3B46-15A6F3C9E136}"/>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29" name="Google Shape;9367;p73">
                  <a:extLst>
                    <a:ext uri="{FF2B5EF4-FFF2-40B4-BE49-F238E27FC236}">
                      <a16:creationId xmlns:a16="http://schemas.microsoft.com/office/drawing/2014/main" id="{B0858F6B-8EA1-D6F3-8AB3-76CB95FEC2BB}"/>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7" name="Google Shape;9368;p73">
                <a:extLst>
                  <a:ext uri="{FF2B5EF4-FFF2-40B4-BE49-F238E27FC236}">
                    <a16:creationId xmlns:a16="http://schemas.microsoft.com/office/drawing/2014/main" id="{0C918AD8-61B4-7C99-3D2C-56F7D691927D}"/>
                  </a:ext>
                </a:extLst>
              </p:cNvPr>
              <p:cNvGrpSpPr/>
              <p:nvPr/>
            </p:nvGrpSpPr>
            <p:grpSpPr>
              <a:xfrm>
                <a:off x="1400391" y="3747903"/>
                <a:ext cx="504627" cy="500571"/>
                <a:chOff x="946175" y="3253275"/>
                <a:chExt cx="298550" cy="296150"/>
              </a:xfrm>
              <a:grpFill/>
            </p:grpSpPr>
            <p:sp>
              <p:nvSpPr>
                <p:cNvPr id="17618" name="Google Shape;9369;p73">
                  <a:extLst>
                    <a:ext uri="{FF2B5EF4-FFF2-40B4-BE49-F238E27FC236}">
                      <a16:creationId xmlns:a16="http://schemas.microsoft.com/office/drawing/2014/main" id="{C0258E95-0A8B-A7BB-0640-2F7405AA407C}"/>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19" name="Google Shape;9370;p73">
                  <a:extLst>
                    <a:ext uri="{FF2B5EF4-FFF2-40B4-BE49-F238E27FC236}">
                      <a16:creationId xmlns:a16="http://schemas.microsoft.com/office/drawing/2014/main" id="{6E757580-B190-2DF0-F306-FB822FC0E757}"/>
                    </a:ext>
                  </a:extLst>
                </p:cNvPr>
                <p:cNvSpPr/>
                <p:nvPr/>
              </p:nvSpPr>
              <p:spPr>
                <a:xfrm>
                  <a:off x="986350" y="3293425"/>
                  <a:ext cx="47300" cy="48075"/>
                </a:xfrm>
                <a:custGeom>
                  <a:avLst/>
                  <a:gdLst/>
                  <a:ahLst/>
                  <a:cxnLst/>
                  <a:rect l="l" t="t" r="r" b="b"/>
                  <a:pathLst>
                    <a:path w="1891"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20" name="Google Shape;9371;p73">
                  <a:extLst>
                    <a:ext uri="{FF2B5EF4-FFF2-40B4-BE49-F238E27FC236}">
                      <a16:creationId xmlns:a16="http://schemas.microsoft.com/office/drawing/2014/main" id="{8CD3E4A4-C9B3-A0CB-953C-9407F4A292EC}"/>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21" name="Google Shape;9372;p73">
                  <a:extLst>
                    <a:ext uri="{FF2B5EF4-FFF2-40B4-BE49-F238E27FC236}">
                      <a16:creationId xmlns:a16="http://schemas.microsoft.com/office/drawing/2014/main" id="{1B0E7B84-A2B2-6B55-1E71-555BC7FC988A}"/>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22" name="Google Shape;9373;p73">
                  <a:extLst>
                    <a:ext uri="{FF2B5EF4-FFF2-40B4-BE49-F238E27FC236}">
                      <a16:creationId xmlns:a16="http://schemas.microsoft.com/office/drawing/2014/main" id="{B19C946F-EA76-57F6-9342-93A30F1212A4}"/>
                    </a:ext>
                  </a:extLst>
                </p:cNvPr>
                <p:cNvSpPr/>
                <p:nvPr/>
              </p:nvSpPr>
              <p:spPr>
                <a:xfrm>
                  <a:off x="1154125" y="3460400"/>
                  <a:ext cx="90600" cy="89025"/>
                </a:xfrm>
                <a:custGeom>
                  <a:avLst/>
                  <a:gdLst/>
                  <a:ahLst/>
                  <a:cxnLst/>
                  <a:rect l="l" t="t" r="r" b="b"/>
                  <a:pathLst>
                    <a:path w="3623" h="3560"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8" name="Google Shape;9374;p73">
                <a:extLst>
                  <a:ext uri="{FF2B5EF4-FFF2-40B4-BE49-F238E27FC236}">
                    <a16:creationId xmlns:a16="http://schemas.microsoft.com/office/drawing/2014/main" id="{A03939B5-1B4F-4864-0285-63A00761A0B9}"/>
                  </a:ext>
                </a:extLst>
              </p:cNvPr>
              <p:cNvGrpSpPr/>
              <p:nvPr/>
            </p:nvGrpSpPr>
            <p:grpSpPr>
              <a:xfrm>
                <a:off x="1401722" y="4379912"/>
                <a:ext cx="501965" cy="496642"/>
                <a:chOff x="946175" y="3619500"/>
                <a:chExt cx="296975" cy="293825"/>
              </a:xfrm>
              <a:grpFill/>
            </p:grpSpPr>
            <p:sp>
              <p:nvSpPr>
                <p:cNvPr id="17612" name="Google Shape;9375;p73">
                  <a:extLst>
                    <a:ext uri="{FF2B5EF4-FFF2-40B4-BE49-F238E27FC236}">
                      <a16:creationId xmlns:a16="http://schemas.microsoft.com/office/drawing/2014/main" id="{DF81B1FE-4969-2C09-1103-CAC977211DC5}"/>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13" name="Google Shape;9376;p73">
                  <a:extLst>
                    <a:ext uri="{FF2B5EF4-FFF2-40B4-BE49-F238E27FC236}">
                      <a16:creationId xmlns:a16="http://schemas.microsoft.com/office/drawing/2014/main" id="{CC3C7FFD-6BF5-B164-D73C-D00A23485A2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14" name="Google Shape;9377;p73">
                  <a:extLst>
                    <a:ext uri="{FF2B5EF4-FFF2-40B4-BE49-F238E27FC236}">
                      <a16:creationId xmlns:a16="http://schemas.microsoft.com/office/drawing/2014/main" id="{B36E0BAF-1EDF-1BA7-3065-8BEE528F7CEC}"/>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15" name="Google Shape;9378;p73">
                  <a:extLst>
                    <a:ext uri="{FF2B5EF4-FFF2-40B4-BE49-F238E27FC236}">
                      <a16:creationId xmlns:a16="http://schemas.microsoft.com/office/drawing/2014/main" id="{E8CA8052-313A-8A34-92D2-0AB933167262}"/>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16" name="Google Shape;9379;p73">
                  <a:extLst>
                    <a:ext uri="{FF2B5EF4-FFF2-40B4-BE49-F238E27FC236}">
                      <a16:creationId xmlns:a16="http://schemas.microsoft.com/office/drawing/2014/main" id="{D986B056-DD1D-89B2-11CD-A01E3EAC1C1C}"/>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17" name="Google Shape;9380;p73">
                  <a:extLst>
                    <a:ext uri="{FF2B5EF4-FFF2-40B4-BE49-F238E27FC236}">
                      <a16:creationId xmlns:a16="http://schemas.microsoft.com/office/drawing/2014/main" id="{2C44968C-6333-A6AE-6195-14AEA754B52E}"/>
                    </a:ext>
                  </a:extLst>
                </p:cNvPr>
                <p:cNvSpPr/>
                <p:nvPr/>
              </p:nvSpPr>
              <p:spPr>
                <a:xfrm>
                  <a:off x="946175" y="3879425"/>
                  <a:ext cx="166225" cy="33900"/>
                </a:xfrm>
                <a:custGeom>
                  <a:avLst/>
                  <a:gdLst/>
                  <a:ahLst/>
                  <a:cxnLst/>
                  <a:rect l="l" t="t" r="r" b="b"/>
                  <a:pathLst>
                    <a:path w="6648"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9" name="Google Shape;9381;p73">
                <a:extLst>
                  <a:ext uri="{FF2B5EF4-FFF2-40B4-BE49-F238E27FC236}">
                    <a16:creationId xmlns:a16="http://schemas.microsoft.com/office/drawing/2014/main" id="{F9DECB90-2218-E40A-BE04-87EB3188DC7A}"/>
                  </a:ext>
                </a:extLst>
              </p:cNvPr>
              <p:cNvGrpSpPr/>
              <p:nvPr/>
            </p:nvGrpSpPr>
            <p:grpSpPr>
              <a:xfrm>
                <a:off x="1401067" y="4983990"/>
                <a:ext cx="503276" cy="501923"/>
                <a:chOff x="944600" y="3981825"/>
                <a:chExt cx="297750" cy="296950"/>
              </a:xfrm>
              <a:grpFill/>
            </p:grpSpPr>
            <p:sp>
              <p:nvSpPr>
                <p:cNvPr id="17608" name="Google Shape;9382;p73">
                  <a:extLst>
                    <a:ext uri="{FF2B5EF4-FFF2-40B4-BE49-F238E27FC236}">
                      <a16:creationId xmlns:a16="http://schemas.microsoft.com/office/drawing/2014/main" id="{7508D665-116A-984D-276A-36FD9F3B5257}"/>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09" name="Google Shape;9383;p73">
                  <a:extLst>
                    <a:ext uri="{FF2B5EF4-FFF2-40B4-BE49-F238E27FC236}">
                      <a16:creationId xmlns:a16="http://schemas.microsoft.com/office/drawing/2014/main" id="{CBA4BCF6-63F3-DA4F-043B-CF5F4536F3CD}"/>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10" name="Google Shape;9384;p73">
                  <a:extLst>
                    <a:ext uri="{FF2B5EF4-FFF2-40B4-BE49-F238E27FC236}">
                      <a16:creationId xmlns:a16="http://schemas.microsoft.com/office/drawing/2014/main" id="{A0574817-49EC-2C65-AA3C-FE304C3D3326}"/>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11" name="Google Shape;9385;p73">
                  <a:extLst>
                    <a:ext uri="{FF2B5EF4-FFF2-40B4-BE49-F238E27FC236}">
                      <a16:creationId xmlns:a16="http://schemas.microsoft.com/office/drawing/2014/main" id="{63866283-49A4-0652-5C75-5CC7A3C66A0A}"/>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30" name="Google Shape;9386;p73">
                <a:extLst>
                  <a:ext uri="{FF2B5EF4-FFF2-40B4-BE49-F238E27FC236}">
                    <a16:creationId xmlns:a16="http://schemas.microsoft.com/office/drawing/2014/main" id="{DD4E5B80-BE1D-3240-D036-CCC909225059}"/>
                  </a:ext>
                </a:extLst>
              </p:cNvPr>
              <p:cNvGrpSpPr/>
              <p:nvPr/>
            </p:nvGrpSpPr>
            <p:grpSpPr>
              <a:xfrm>
                <a:off x="4571286" y="3748557"/>
                <a:ext cx="500612" cy="499261"/>
                <a:chOff x="2768750" y="3227275"/>
                <a:chExt cx="296175" cy="295375"/>
              </a:xfrm>
              <a:grpFill/>
            </p:grpSpPr>
            <p:sp>
              <p:nvSpPr>
                <p:cNvPr id="17600" name="Google Shape;9387;p73">
                  <a:extLst>
                    <a:ext uri="{FF2B5EF4-FFF2-40B4-BE49-F238E27FC236}">
                      <a16:creationId xmlns:a16="http://schemas.microsoft.com/office/drawing/2014/main" id="{4C192508-E7BA-BDE2-4BEC-BD0927BF2510}"/>
                    </a:ext>
                  </a:extLst>
                </p:cNvPr>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01" name="Google Shape;9388;p73">
                  <a:extLst>
                    <a:ext uri="{FF2B5EF4-FFF2-40B4-BE49-F238E27FC236}">
                      <a16:creationId xmlns:a16="http://schemas.microsoft.com/office/drawing/2014/main" id="{0C125F1A-7402-2231-A962-D783CA8FCCEE}"/>
                    </a:ext>
                  </a:extLst>
                </p:cNvPr>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02" name="Google Shape;9389;p73">
                  <a:extLst>
                    <a:ext uri="{FF2B5EF4-FFF2-40B4-BE49-F238E27FC236}">
                      <a16:creationId xmlns:a16="http://schemas.microsoft.com/office/drawing/2014/main" id="{E3DA08F3-5B84-0CFF-61F6-403C08F562F8}"/>
                    </a:ext>
                  </a:extLst>
                </p:cNvPr>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03" name="Google Shape;9390;p73">
                  <a:extLst>
                    <a:ext uri="{FF2B5EF4-FFF2-40B4-BE49-F238E27FC236}">
                      <a16:creationId xmlns:a16="http://schemas.microsoft.com/office/drawing/2014/main" id="{EDCFA089-47CD-1CDD-1F70-5CD1C61B9D00}"/>
                    </a:ext>
                  </a:extLst>
                </p:cNvPr>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04" name="Google Shape;9391;p73">
                  <a:extLst>
                    <a:ext uri="{FF2B5EF4-FFF2-40B4-BE49-F238E27FC236}">
                      <a16:creationId xmlns:a16="http://schemas.microsoft.com/office/drawing/2014/main" id="{1F3993A8-8454-FA3C-383F-20AA654A5404}"/>
                    </a:ext>
                  </a:extLst>
                </p:cNvPr>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05" name="Google Shape;9392;p73">
                  <a:extLst>
                    <a:ext uri="{FF2B5EF4-FFF2-40B4-BE49-F238E27FC236}">
                      <a16:creationId xmlns:a16="http://schemas.microsoft.com/office/drawing/2014/main" id="{5C0C3367-1663-4813-95EF-1375E78C43E4}"/>
                    </a:ext>
                  </a:extLst>
                </p:cNvPr>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06" name="Google Shape;9393;p73">
                  <a:extLst>
                    <a:ext uri="{FF2B5EF4-FFF2-40B4-BE49-F238E27FC236}">
                      <a16:creationId xmlns:a16="http://schemas.microsoft.com/office/drawing/2014/main" id="{EF780235-DC18-F184-BFBB-1E7298C2B9CD}"/>
                    </a:ext>
                  </a:extLst>
                </p:cNvPr>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07" name="Google Shape;9394;p73">
                  <a:extLst>
                    <a:ext uri="{FF2B5EF4-FFF2-40B4-BE49-F238E27FC236}">
                      <a16:creationId xmlns:a16="http://schemas.microsoft.com/office/drawing/2014/main" id="{16D4B60E-6AAA-ACD7-DB26-1C25322CDCCA}"/>
                    </a:ext>
                  </a:extLst>
                </p:cNvPr>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31" name="Google Shape;9395;p73">
                <a:extLst>
                  <a:ext uri="{FF2B5EF4-FFF2-40B4-BE49-F238E27FC236}">
                    <a16:creationId xmlns:a16="http://schemas.microsoft.com/office/drawing/2014/main" id="{F346F73C-1795-248D-E992-B9A64255D805}"/>
                  </a:ext>
                </a:extLst>
              </p:cNvPr>
              <p:cNvGrpSpPr/>
              <p:nvPr/>
            </p:nvGrpSpPr>
            <p:grpSpPr>
              <a:xfrm>
                <a:off x="4601244" y="4379003"/>
                <a:ext cx="440694" cy="498458"/>
                <a:chOff x="2786075" y="3591800"/>
                <a:chExt cx="260725" cy="294900"/>
              </a:xfrm>
              <a:grpFill/>
            </p:grpSpPr>
            <p:sp>
              <p:nvSpPr>
                <p:cNvPr id="17595" name="Google Shape;9396;p73">
                  <a:extLst>
                    <a:ext uri="{FF2B5EF4-FFF2-40B4-BE49-F238E27FC236}">
                      <a16:creationId xmlns:a16="http://schemas.microsoft.com/office/drawing/2014/main" id="{717086EE-6990-BDF1-80C9-4B3600534B73}"/>
                    </a:ext>
                  </a:extLst>
                </p:cNvPr>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96" name="Google Shape;9397;p73">
                  <a:extLst>
                    <a:ext uri="{FF2B5EF4-FFF2-40B4-BE49-F238E27FC236}">
                      <a16:creationId xmlns:a16="http://schemas.microsoft.com/office/drawing/2014/main" id="{773F2217-EB6E-692F-9502-83192E232BF4}"/>
                    </a:ext>
                  </a:extLst>
                </p:cNvPr>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97" name="Google Shape;9398;p73">
                  <a:extLst>
                    <a:ext uri="{FF2B5EF4-FFF2-40B4-BE49-F238E27FC236}">
                      <a16:creationId xmlns:a16="http://schemas.microsoft.com/office/drawing/2014/main" id="{EB995277-A4E1-AF15-F0B6-F0320F9BB8CF}"/>
                    </a:ext>
                  </a:extLst>
                </p:cNvPr>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98" name="Google Shape;9399;p73">
                  <a:extLst>
                    <a:ext uri="{FF2B5EF4-FFF2-40B4-BE49-F238E27FC236}">
                      <a16:creationId xmlns:a16="http://schemas.microsoft.com/office/drawing/2014/main" id="{51E1ADE3-774A-EB1D-F26E-65F4112AB88B}"/>
                    </a:ext>
                  </a:extLst>
                </p:cNvPr>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99" name="Google Shape;9400;p73">
                  <a:extLst>
                    <a:ext uri="{FF2B5EF4-FFF2-40B4-BE49-F238E27FC236}">
                      <a16:creationId xmlns:a16="http://schemas.microsoft.com/office/drawing/2014/main" id="{3728BF86-F4F5-6308-6AFA-16841B562390}"/>
                    </a:ext>
                  </a:extLst>
                </p:cNvPr>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08" name="Google Shape;9401;p73">
                <a:extLst>
                  <a:ext uri="{FF2B5EF4-FFF2-40B4-BE49-F238E27FC236}">
                    <a16:creationId xmlns:a16="http://schemas.microsoft.com/office/drawing/2014/main" id="{69B8C2F5-ECBA-5843-7856-6BE40B0E80F3}"/>
                  </a:ext>
                </a:extLst>
              </p:cNvPr>
              <p:cNvGrpSpPr/>
              <p:nvPr/>
            </p:nvGrpSpPr>
            <p:grpSpPr>
              <a:xfrm>
                <a:off x="4659158" y="4984646"/>
                <a:ext cx="324868" cy="500612"/>
                <a:chOff x="2819150" y="3955025"/>
                <a:chExt cx="192200" cy="296175"/>
              </a:xfrm>
              <a:grpFill/>
            </p:grpSpPr>
            <p:sp>
              <p:nvSpPr>
                <p:cNvPr id="17591" name="Google Shape;9402;p73">
                  <a:extLst>
                    <a:ext uri="{FF2B5EF4-FFF2-40B4-BE49-F238E27FC236}">
                      <a16:creationId xmlns:a16="http://schemas.microsoft.com/office/drawing/2014/main" id="{C7CCD5FC-6155-BEB5-8785-AE18A0FD0887}"/>
                    </a:ext>
                  </a:extLst>
                </p:cNvPr>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92" name="Google Shape;9403;p73">
                  <a:extLst>
                    <a:ext uri="{FF2B5EF4-FFF2-40B4-BE49-F238E27FC236}">
                      <a16:creationId xmlns:a16="http://schemas.microsoft.com/office/drawing/2014/main" id="{B0A99FA1-8B8D-6B48-113B-FB133EF1581C}"/>
                    </a:ext>
                  </a:extLst>
                </p:cNvPr>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93" name="Google Shape;9404;p73">
                  <a:extLst>
                    <a:ext uri="{FF2B5EF4-FFF2-40B4-BE49-F238E27FC236}">
                      <a16:creationId xmlns:a16="http://schemas.microsoft.com/office/drawing/2014/main" id="{CA318002-F839-B056-947C-BADBE9621506}"/>
                    </a:ext>
                  </a:extLst>
                </p:cNvPr>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94" name="Google Shape;9405;p73">
                  <a:extLst>
                    <a:ext uri="{FF2B5EF4-FFF2-40B4-BE49-F238E27FC236}">
                      <a16:creationId xmlns:a16="http://schemas.microsoft.com/office/drawing/2014/main" id="{0E5F19B2-8574-9229-DF45-19720659BCC7}"/>
                    </a:ext>
                  </a:extLst>
                </p:cNvPr>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09" name="Google Shape;9406;p73">
                <a:extLst>
                  <a:ext uri="{FF2B5EF4-FFF2-40B4-BE49-F238E27FC236}">
                    <a16:creationId xmlns:a16="http://schemas.microsoft.com/office/drawing/2014/main" id="{871CBE50-1A22-E037-B246-0BAF9DD1F9F4}"/>
                  </a:ext>
                </a:extLst>
              </p:cNvPr>
              <p:cNvGrpSpPr/>
              <p:nvPr/>
            </p:nvGrpSpPr>
            <p:grpSpPr>
              <a:xfrm>
                <a:off x="7743692" y="3749212"/>
                <a:ext cx="499261" cy="497951"/>
                <a:chOff x="4629125" y="3235150"/>
                <a:chExt cx="295375" cy="294600"/>
              </a:xfrm>
              <a:grpFill/>
            </p:grpSpPr>
            <p:sp>
              <p:nvSpPr>
                <p:cNvPr id="17586" name="Google Shape;9407;p73">
                  <a:extLst>
                    <a:ext uri="{FF2B5EF4-FFF2-40B4-BE49-F238E27FC236}">
                      <a16:creationId xmlns:a16="http://schemas.microsoft.com/office/drawing/2014/main" id="{3543AA37-583C-0CF0-4B49-AC685A3CC28C}"/>
                    </a:ext>
                  </a:extLst>
                </p:cNvPr>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87" name="Google Shape;9408;p73">
                  <a:extLst>
                    <a:ext uri="{FF2B5EF4-FFF2-40B4-BE49-F238E27FC236}">
                      <a16:creationId xmlns:a16="http://schemas.microsoft.com/office/drawing/2014/main" id="{751A7304-FB16-696C-88BB-2D8E7F01FC3D}"/>
                    </a:ext>
                  </a:extLst>
                </p:cNvPr>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88" name="Google Shape;9409;p73">
                  <a:extLst>
                    <a:ext uri="{FF2B5EF4-FFF2-40B4-BE49-F238E27FC236}">
                      <a16:creationId xmlns:a16="http://schemas.microsoft.com/office/drawing/2014/main" id="{3EEBF074-F609-A403-0A01-40E4FE895FE8}"/>
                    </a:ext>
                  </a:extLst>
                </p:cNvPr>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89" name="Google Shape;9410;p73">
                  <a:extLst>
                    <a:ext uri="{FF2B5EF4-FFF2-40B4-BE49-F238E27FC236}">
                      <a16:creationId xmlns:a16="http://schemas.microsoft.com/office/drawing/2014/main" id="{45E78B23-702F-30BF-1F0D-A3726ACCB546}"/>
                    </a:ext>
                  </a:extLst>
                </p:cNvPr>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90" name="Google Shape;9411;p73">
                  <a:extLst>
                    <a:ext uri="{FF2B5EF4-FFF2-40B4-BE49-F238E27FC236}">
                      <a16:creationId xmlns:a16="http://schemas.microsoft.com/office/drawing/2014/main" id="{2F08716E-9465-D9F8-06A9-F0AA8252315A}"/>
                    </a:ext>
                  </a:extLst>
                </p:cNvPr>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12" name="Google Shape;9412;p73">
                <a:extLst>
                  <a:ext uri="{FF2B5EF4-FFF2-40B4-BE49-F238E27FC236}">
                    <a16:creationId xmlns:a16="http://schemas.microsoft.com/office/drawing/2014/main" id="{365451BA-E846-9934-BED2-8228672F590F}"/>
                  </a:ext>
                </a:extLst>
              </p:cNvPr>
              <p:cNvGrpSpPr/>
              <p:nvPr/>
            </p:nvGrpSpPr>
            <p:grpSpPr>
              <a:xfrm>
                <a:off x="7743671" y="4378602"/>
                <a:ext cx="499303" cy="499261"/>
                <a:chOff x="4628325" y="3599825"/>
                <a:chExt cx="295400" cy="295375"/>
              </a:xfrm>
              <a:grpFill/>
            </p:grpSpPr>
            <p:sp>
              <p:nvSpPr>
                <p:cNvPr id="17574" name="Google Shape;9413;p73">
                  <a:extLst>
                    <a:ext uri="{FF2B5EF4-FFF2-40B4-BE49-F238E27FC236}">
                      <a16:creationId xmlns:a16="http://schemas.microsoft.com/office/drawing/2014/main" id="{209BAE0A-2C99-93E4-3BD4-78C91E52276B}"/>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75" name="Google Shape;9414;p73">
                  <a:extLst>
                    <a:ext uri="{FF2B5EF4-FFF2-40B4-BE49-F238E27FC236}">
                      <a16:creationId xmlns:a16="http://schemas.microsoft.com/office/drawing/2014/main" id="{C68C2759-A659-4F2D-04E7-DE9720FDE9AF}"/>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76" name="Google Shape;9415;p73">
                  <a:extLst>
                    <a:ext uri="{FF2B5EF4-FFF2-40B4-BE49-F238E27FC236}">
                      <a16:creationId xmlns:a16="http://schemas.microsoft.com/office/drawing/2014/main" id="{6DAE875E-C6A8-5179-C47B-B695A9E52B48}"/>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77" name="Google Shape;9416;p73">
                  <a:extLst>
                    <a:ext uri="{FF2B5EF4-FFF2-40B4-BE49-F238E27FC236}">
                      <a16:creationId xmlns:a16="http://schemas.microsoft.com/office/drawing/2014/main" id="{75816142-384D-F899-058F-963DF4A3D6C1}"/>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78" name="Google Shape;9417;p73">
                  <a:extLst>
                    <a:ext uri="{FF2B5EF4-FFF2-40B4-BE49-F238E27FC236}">
                      <a16:creationId xmlns:a16="http://schemas.microsoft.com/office/drawing/2014/main" id="{D3CB09C9-13C5-5968-C301-FB8A0C8A3AEE}"/>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79" name="Google Shape;9418;p73">
                  <a:extLst>
                    <a:ext uri="{FF2B5EF4-FFF2-40B4-BE49-F238E27FC236}">
                      <a16:creationId xmlns:a16="http://schemas.microsoft.com/office/drawing/2014/main" id="{4C408F22-2649-AD07-00AF-474CA64AC285}"/>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80" name="Google Shape;9419;p73">
                  <a:extLst>
                    <a:ext uri="{FF2B5EF4-FFF2-40B4-BE49-F238E27FC236}">
                      <a16:creationId xmlns:a16="http://schemas.microsoft.com/office/drawing/2014/main" id="{A909F068-FEB1-2DBB-58A4-1086B7FC9F2C}"/>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81" name="Google Shape;9420;p73">
                  <a:extLst>
                    <a:ext uri="{FF2B5EF4-FFF2-40B4-BE49-F238E27FC236}">
                      <a16:creationId xmlns:a16="http://schemas.microsoft.com/office/drawing/2014/main" id="{1D3BFB6C-70A8-2CC5-E779-C2F5F4C63D4C}"/>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82" name="Google Shape;9421;p73">
                  <a:extLst>
                    <a:ext uri="{FF2B5EF4-FFF2-40B4-BE49-F238E27FC236}">
                      <a16:creationId xmlns:a16="http://schemas.microsoft.com/office/drawing/2014/main" id="{A658E1BC-9DE2-27B8-C83F-B1706847E3E8}"/>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83" name="Google Shape;9422;p73">
                  <a:extLst>
                    <a:ext uri="{FF2B5EF4-FFF2-40B4-BE49-F238E27FC236}">
                      <a16:creationId xmlns:a16="http://schemas.microsoft.com/office/drawing/2014/main" id="{846A7FF2-ACB0-D400-1E5E-CC355664392D}"/>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84" name="Google Shape;9423;p73">
                  <a:extLst>
                    <a:ext uri="{FF2B5EF4-FFF2-40B4-BE49-F238E27FC236}">
                      <a16:creationId xmlns:a16="http://schemas.microsoft.com/office/drawing/2014/main" id="{E6DDD124-976D-1F6C-AF77-F6AF72684250}"/>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85" name="Google Shape;9424;p73">
                  <a:extLst>
                    <a:ext uri="{FF2B5EF4-FFF2-40B4-BE49-F238E27FC236}">
                      <a16:creationId xmlns:a16="http://schemas.microsoft.com/office/drawing/2014/main" id="{9882AE84-2CF9-3B86-5939-D3B4F16BC5C7}"/>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13" name="Google Shape;9425;p73">
                <a:extLst>
                  <a:ext uri="{FF2B5EF4-FFF2-40B4-BE49-F238E27FC236}">
                    <a16:creationId xmlns:a16="http://schemas.microsoft.com/office/drawing/2014/main" id="{CA9FF8C8-5FD8-CD69-D904-CB5DD56DA91D}"/>
                  </a:ext>
                </a:extLst>
              </p:cNvPr>
              <p:cNvGrpSpPr/>
              <p:nvPr/>
            </p:nvGrpSpPr>
            <p:grpSpPr>
              <a:xfrm>
                <a:off x="7773631" y="4984646"/>
                <a:ext cx="439383" cy="500612"/>
                <a:chOff x="4645650" y="3962900"/>
                <a:chExt cx="259950" cy="296175"/>
              </a:xfrm>
              <a:grpFill/>
            </p:grpSpPr>
            <p:sp>
              <p:nvSpPr>
                <p:cNvPr id="17568" name="Google Shape;9426;p73">
                  <a:extLst>
                    <a:ext uri="{FF2B5EF4-FFF2-40B4-BE49-F238E27FC236}">
                      <a16:creationId xmlns:a16="http://schemas.microsoft.com/office/drawing/2014/main" id="{5FCC2BB8-FE8E-D49F-6844-9563A945476D}"/>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69" name="Google Shape;9427;p73">
                  <a:extLst>
                    <a:ext uri="{FF2B5EF4-FFF2-40B4-BE49-F238E27FC236}">
                      <a16:creationId xmlns:a16="http://schemas.microsoft.com/office/drawing/2014/main" id="{909913F7-7A29-381D-BE3F-C7A8D813922E}"/>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70" name="Google Shape;9428;p73">
                  <a:extLst>
                    <a:ext uri="{FF2B5EF4-FFF2-40B4-BE49-F238E27FC236}">
                      <a16:creationId xmlns:a16="http://schemas.microsoft.com/office/drawing/2014/main" id="{51A808E4-A639-DA3D-A654-F23829E9B70F}"/>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71" name="Google Shape;9429;p73">
                  <a:extLst>
                    <a:ext uri="{FF2B5EF4-FFF2-40B4-BE49-F238E27FC236}">
                      <a16:creationId xmlns:a16="http://schemas.microsoft.com/office/drawing/2014/main" id="{AAD9F809-EFB2-F088-BBEC-277661503745}"/>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72" name="Google Shape;9430;p73">
                  <a:extLst>
                    <a:ext uri="{FF2B5EF4-FFF2-40B4-BE49-F238E27FC236}">
                      <a16:creationId xmlns:a16="http://schemas.microsoft.com/office/drawing/2014/main" id="{F20FE083-6335-F04E-0FA3-3CA3D403483A}"/>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73" name="Google Shape;9431;p73">
                  <a:extLst>
                    <a:ext uri="{FF2B5EF4-FFF2-40B4-BE49-F238E27FC236}">
                      <a16:creationId xmlns:a16="http://schemas.microsoft.com/office/drawing/2014/main" id="{B74C58FC-8B62-A93C-3B11-AB80C294B175}"/>
                    </a:ext>
                  </a:extLst>
                </p:cNvPr>
                <p:cNvSpPr/>
                <p:nvPr/>
              </p:nvSpPr>
              <p:spPr>
                <a:xfrm>
                  <a:off x="4678725" y="3962900"/>
                  <a:ext cx="190650" cy="174100"/>
                </a:xfrm>
                <a:custGeom>
                  <a:avLst/>
                  <a:gdLst/>
                  <a:ahLst/>
                  <a:cxnLst/>
                  <a:rect l="l" t="t" r="r" b="b"/>
                  <a:pathLst>
                    <a:path w="7625"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14" name="Google Shape;9432;p73">
                <a:extLst>
                  <a:ext uri="{FF2B5EF4-FFF2-40B4-BE49-F238E27FC236}">
                    <a16:creationId xmlns:a16="http://schemas.microsoft.com/office/drawing/2014/main" id="{8FE7A288-1F55-37A0-DD67-99C1A7C90108}"/>
                  </a:ext>
                </a:extLst>
              </p:cNvPr>
              <p:cNvGrpSpPr/>
              <p:nvPr/>
            </p:nvGrpSpPr>
            <p:grpSpPr>
              <a:xfrm>
                <a:off x="10280367" y="4379278"/>
                <a:ext cx="499261" cy="497908"/>
                <a:chOff x="6143725" y="3582500"/>
                <a:chExt cx="295375" cy="294575"/>
              </a:xfrm>
              <a:grpFill/>
            </p:grpSpPr>
            <p:sp>
              <p:nvSpPr>
                <p:cNvPr id="17561" name="Google Shape;9433;p73">
                  <a:extLst>
                    <a:ext uri="{FF2B5EF4-FFF2-40B4-BE49-F238E27FC236}">
                      <a16:creationId xmlns:a16="http://schemas.microsoft.com/office/drawing/2014/main" id="{72C0D6E0-2DCB-AD7E-B5CD-3E07FE38565A}"/>
                    </a:ext>
                  </a:extLst>
                </p:cNvPr>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62" name="Google Shape;9434;p73">
                  <a:extLst>
                    <a:ext uri="{FF2B5EF4-FFF2-40B4-BE49-F238E27FC236}">
                      <a16:creationId xmlns:a16="http://schemas.microsoft.com/office/drawing/2014/main" id="{33655F89-2388-42FB-2BFA-166A3AB855B4}"/>
                    </a:ext>
                  </a:extLst>
                </p:cNvPr>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63" name="Google Shape;9435;p73">
                  <a:extLst>
                    <a:ext uri="{FF2B5EF4-FFF2-40B4-BE49-F238E27FC236}">
                      <a16:creationId xmlns:a16="http://schemas.microsoft.com/office/drawing/2014/main" id="{52E6953E-BDCD-8431-F6DC-D7931CA3022E}"/>
                    </a:ext>
                  </a:extLst>
                </p:cNvPr>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64" name="Google Shape;9436;p73">
                  <a:extLst>
                    <a:ext uri="{FF2B5EF4-FFF2-40B4-BE49-F238E27FC236}">
                      <a16:creationId xmlns:a16="http://schemas.microsoft.com/office/drawing/2014/main" id="{AC78BBB0-39F8-99D3-9EDB-1DDC9DD4C409}"/>
                    </a:ext>
                  </a:extLst>
                </p:cNvPr>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65" name="Google Shape;9437;p73">
                  <a:extLst>
                    <a:ext uri="{FF2B5EF4-FFF2-40B4-BE49-F238E27FC236}">
                      <a16:creationId xmlns:a16="http://schemas.microsoft.com/office/drawing/2014/main" id="{F8B21E28-2094-9FE4-C580-E5A286240D67}"/>
                    </a:ext>
                  </a:extLst>
                </p:cNvPr>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66" name="Google Shape;9438;p73">
                  <a:extLst>
                    <a:ext uri="{FF2B5EF4-FFF2-40B4-BE49-F238E27FC236}">
                      <a16:creationId xmlns:a16="http://schemas.microsoft.com/office/drawing/2014/main" id="{D11781E8-C313-914B-E0E1-FA7EFC88CDE5}"/>
                    </a:ext>
                  </a:extLst>
                </p:cNvPr>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67" name="Google Shape;9439;p73">
                  <a:extLst>
                    <a:ext uri="{FF2B5EF4-FFF2-40B4-BE49-F238E27FC236}">
                      <a16:creationId xmlns:a16="http://schemas.microsoft.com/office/drawing/2014/main" id="{68D33169-8CDB-5828-08EF-4F808ADA2296}"/>
                    </a:ext>
                  </a:extLst>
                </p:cNvPr>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15" name="Google Shape;9440;p73">
                <a:extLst>
                  <a:ext uri="{FF2B5EF4-FFF2-40B4-BE49-F238E27FC236}">
                    <a16:creationId xmlns:a16="http://schemas.microsoft.com/office/drawing/2014/main" id="{50CDE981-A05B-4B9A-9C03-91FA6F089CE8}"/>
                  </a:ext>
                </a:extLst>
              </p:cNvPr>
              <p:cNvGrpSpPr/>
              <p:nvPr/>
            </p:nvGrpSpPr>
            <p:grpSpPr>
              <a:xfrm>
                <a:off x="2037247" y="3747903"/>
                <a:ext cx="501923" cy="500571"/>
                <a:chOff x="1310075" y="3253275"/>
                <a:chExt cx="296950" cy="296150"/>
              </a:xfrm>
              <a:grpFill/>
            </p:grpSpPr>
            <p:sp>
              <p:nvSpPr>
                <p:cNvPr id="17558" name="Google Shape;9441;p73">
                  <a:extLst>
                    <a:ext uri="{FF2B5EF4-FFF2-40B4-BE49-F238E27FC236}">
                      <a16:creationId xmlns:a16="http://schemas.microsoft.com/office/drawing/2014/main" id="{7E72AA58-F23E-9C2F-6B4E-BDEAD3037002}"/>
                    </a:ext>
                  </a:extLst>
                </p:cNvPr>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59" name="Google Shape;9442;p73">
                  <a:extLst>
                    <a:ext uri="{FF2B5EF4-FFF2-40B4-BE49-F238E27FC236}">
                      <a16:creationId xmlns:a16="http://schemas.microsoft.com/office/drawing/2014/main" id="{62F007EA-4447-7922-F36F-841929C02451}"/>
                    </a:ext>
                  </a:extLst>
                </p:cNvPr>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60" name="Google Shape;9443;p73">
                  <a:extLst>
                    <a:ext uri="{FF2B5EF4-FFF2-40B4-BE49-F238E27FC236}">
                      <a16:creationId xmlns:a16="http://schemas.microsoft.com/office/drawing/2014/main" id="{5DC2AB05-1B56-FEA0-8BC0-B10CC05CCE4B}"/>
                    </a:ext>
                  </a:extLst>
                </p:cNvPr>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416" name="Google Shape;9444;p73">
                <a:extLst>
                  <a:ext uri="{FF2B5EF4-FFF2-40B4-BE49-F238E27FC236}">
                    <a16:creationId xmlns:a16="http://schemas.microsoft.com/office/drawing/2014/main" id="{1640DDD4-D4D4-E6DF-6B37-4329B975E335}"/>
                  </a:ext>
                </a:extLst>
              </p:cNvPr>
              <p:cNvSpPr/>
              <p:nvPr/>
            </p:nvSpPr>
            <p:spPr>
              <a:xfrm>
                <a:off x="2039216" y="4379924"/>
                <a:ext cx="497951" cy="496599"/>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417" name="Google Shape;9445;p73">
                <a:extLst>
                  <a:ext uri="{FF2B5EF4-FFF2-40B4-BE49-F238E27FC236}">
                    <a16:creationId xmlns:a16="http://schemas.microsoft.com/office/drawing/2014/main" id="{50062B59-8207-7100-5398-7543C221B95D}"/>
                  </a:ext>
                </a:extLst>
              </p:cNvPr>
              <p:cNvGrpSpPr/>
              <p:nvPr/>
            </p:nvGrpSpPr>
            <p:grpSpPr>
              <a:xfrm>
                <a:off x="2036572" y="4983505"/>
                <a:ext cx="503276" cy="502894"/>
                <a:chOff x="1310075" y="3980250"/>
                <a:chExt cx="297750" cy="297525"/>
              </a:xfrm>
              <a:grpFill/>
            </p:grpSpPr>
            <p:sp>
              <p:nvSpPr>
                <p:cNvPr id="17554" name="Google Shape;9446;p73">
                  <a:extLst>
                    <a:ext uri="{FF2B5EF4-FFF2-40B4-BE49-F238E27FC236}">
                      <a16:creationId xmlns:a16="http://schemas.microsoft.com/office/drawing/2014/main" id="{E7989AFD-6E6A-2002-19AD-1B821B152171}"/>
                    </a:ext>
                  </a:extLst>
                </p:cNvPr>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55" name="Google Shape;9447;p73">
                  <a:extLst>
                    <a:ext uri="{FF2B5EF4-FFF2-40B4-BE49-F238E27FC236}">
                      <a16:creationId xmlns:a16="http://schemas.microsoft.com/office/drawing/2014/main" id="{CBAC00B8-657D-2FF1-9E18-D2419B1B075B}"/>
                    </a:ext>
                  </a:extLst>
                </p:cNvPr>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56" name="Google Shape;9448;p73">
                  <a:extLst>
                    <a:ext uri="{FF2B5EF4-FFF2-40B4-BE49-F238E27FC236}">
                      <a16:creationId xmlns:a16="http://schemas.microsoft.com/office/drawing/2014/main" id="{6BD7CC99-76BE-6C4A-87DB-A2447996DEAA}"/>
                    </a:ext>
                  </a:extLst>
                </p:cNvPr>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57" name="Google Shape;9449;p73">
                  <a:extLst>
                    <a:ext uri="{FF2B5EF4-FFF2-40B4-BE49-F238E27FC236}">
                      <a16:creationId xmlns:a16="http://schemas.microsoft.com/office/drawing/2014/main" id="{B49C7A6F-2437-888F-C977-AF9853C45148}"/>
                    </a:ext>
                  </a:extLst>
                </p:cNvPr>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18" name="Google Shape;9450;p73">
                <a:extLst>
                  <a:ext uri="{FF2B5EF4-FFF2-40B4-BE49-F238E27FC236}">
                    <a16:creationId xmlns:a16="http://schemas.microsoft.com/office/drawing/2014/main" id="{D524502A-B9FE-2776-E963-98D23817776B}"/>
                  </a:ext>
                </a:extLst>
              </p:cNvPr>
              <p:cNvGrpSpPr/>
              <p:nvPr/>
            </p:nvGrpSpPr>
            <p:grpSpPr>
              <a:xfrm>
                <a:off x="5275218" y="3748557"/>
                <a:ext cx="380816" cy="499261"/>
                <a:chOff x="3167275" y="3227275"/>
                <a:chExt cx="225300" cy="295375"/>
              </a:xfrm>
              <a:grpFill/>
            </p:grpSpPr>
            <p:sp>
              <p:nvSpPr>
                <p:cNvPr id="17549" name="Google Shape;9451;p73">
                  <a:extLst>
                    <a:ext uri="{FF2B5EF4-FFF2-40B4-BE49-F238E27FC236}">
                      <a16:creationId xmlns:a16="http://schemas.microsoft.com/office/drawing/2014/main" id="{F296B486-AC8B-58E9-8B10-FBB208094B5E}"/>
                    </a:ext>
                  </a:extLst>
                </p:cNvPr>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50" name="Google Shape;9452;p73">
                  <a:extLst>
                    <a:ext uri="{FF2B5EF4-FFF2-40B4-BE49-F238E27FC236}">
                      <a16:creationId xmlns:a16="http://schemas.microsoft.com/office/drawing/2014/main" id="{4746372A-60C7-AD2F-D91D-1CC5BEB13867}"/>
                    </a:ext>
                  </a:extLst>
                </p:cNvPr>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51" name="Google Shape;9453;p73">
                  <a:extLst>
                    <a:ext uri="{FF2B5EF4-FFF2-40B4-BE49-F238E27FC236}">
                      <a16:creationId xmlns:a16="http://schemas.microsoft.com/office/drawing/2014/main" id="{B85A67F4-8864-3121-8401-D992B08F1AD2}"/>
                    </a:ext>
                  </a:extLst>
                </p:cNvPr>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52" name="Google Shape;9454;p73">
                  <a:extLst>
                    <a:ext uri="{FF2B5EF4-FFF2-40B4-BE49-F238E27FC236}">
                      <a16:creationId xmlns:a16="http://schemas.microsoft.com/office/drawing/2014/main" id="{5C8CC359-1B65-A7BA-5653-0F741F706387}"/>
                    </a:ext>
                  </a:extLst>
                </p:cNvPr>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53" name="Google Shape;9455;p73">
                  <a:extLst>
                    <a:ext uri="{FF2B5EF4-FFF2-40B4-BE49-F238E27FC236}">
                      <a16:creationId xmlns:a16="http://schemas.microsoft.com/office/drawing/2014/main" id="{CAB09941-E853-A04C-D3FC-E41125E5E887}"/>
                    </a:ext>
                  </a:extLst>
                </p:cNvPr>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419" name="Google Shape;9456;p73">
                <a:extLst>
                  <a:ext uri="{FF2B5EF4-FFF2-40B4-BE49-F238E27FC236}">
                    <a16:creationId xmlns:a16="http://schemas.microsoft.com/office/drawing/2014/main" id="{F69B2378-0AE2-BC3E-FD29-2E716F623885}"/>
                  </a:ext>
                </a:extLst>
              </p:cNvPr>
              <p:cNvSpPr/>
              <p:nvPr/>
            </p:nvSpPr>
            <p:spPr>
              <a:xfrm>
                <a:off x="5202621" y="4377430"/>
                <a:ext cx="525925" cy="501585"/>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420" name="Google Shape;9457;p73">
                <a:extLst>
                  <a:ext uri="{FF2B5EF4-FFF2-40B4-BE49-F238E27FC236}">
                    <a16:creationId xmlns:a16="http://schemas.microsoft.com/office/drawing/2014/main" id="{28EC3719-B00B-AB18-1E7C-ADD81100BFEC}"/>
                  </a:ext>
                </a:extLst>
              </p:cNvPr>
              <p:cNvGrpSpPr/>
              <p:nvPr/>
            </p:nvGrpSpPr>
            <p:grpSpPr>
              <a:xfrm>
                <a:off x="5213987" y="4985299"/>
                <a:ext cx="503276" cy="499303"/>
                <a:chOff x="3133425" y="3955025"/>
                <a:chExt cx="297750" cy="295400"/>
              </a:xfrm>
              <a:grpFill/>
            </p:grpSpPr>
            <p:sp>
              <p:nvSpPr>
                <p:cNvPr id="17546" name="Google Shape;9458;p73">
                  <a:extLst>
                    <a:ext uri="{FF2B5EF4-FFF2-40B4-BE49-F238E27FC236}">
                      <a16:creationId xmlns:a16="http://schemas.microsoft.com/office/drawing/2014/main" id="{43F2E8D9-6484-438A-8499-ED54D76C78ED}"/>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47" name="Google Shape;9459;p73">
                  <a:extLst>
                    <a:ext uri="{FF2B5EF4-FFF2-40B4-BE49-F238E27FC236}">
                      <a16:creationId xmlns:a16="http://schemas.microsoft.com/office/drawing/2014/main" id="{EBE77CC2-A888-677D-BEC0-1663DE4E183A}"/>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48" name="Google Shape;9460;p73">
                  <a:extLst>
                    <a:ext uri="{FF2B5EF4-FFF2-40B4-BE49-F238E27FC236}">
                      <a16:creationId xmlns:a16="http://schemas.microsoft.com/office/drawing/2014/main" id="{6D55C2A5-D71B-64CF-5DAA-8DA768213113}"/>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21" name="Google Shape;9461;p73">
                <a:extLst>
                  <a:ext uri="{FF2B5EF4-FFF2-40B4-BE49-F238E27FC236}">
                    <a16:creationId xmlns:a16="http://schemas.microsoft.com/office/drawing/2014/main" id="{D13DAC0F-61B5-DB93-3052-24C5C14B1760}"/>
                  </a:ext>
                </a:extLst>
              </p:cNvPr>
              <p:cNvGrpSpPr/>
              <p:nvPr/>
            </p:nvGrpSpPr>
            <p:grpSpPr>
              <a:xfrm>
                <a:off x="8379176" y="3746993"/>
                <a:ext cx="500612" cy="502387"/>
                <a:chOff x="4991425" y="3234750"/>
                <a:chExt cx="296175" cy="297225"/>
              </a:xfrm>
              <a:grpFill/>
            </p:grpSpPr>
            <p:sp>
              <p:nvSpPr>
                <p:cNvPr id="17540" name="Google Shape;9462;p73">
                  <a:extLst>
                    <a:ext uri="{FF2B5EF4-FFF2-40B4-BE49-F238E27FC236}">
                      <a16:creationId xmlns:a16="http://schemas.microsoft.com/office/drawing/2014/main" id="{FA1209A9-0681-8DCA-EC5A-2FD8230C67AE}"/>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41" name="Google Shape;9463;p73">
                  <a:extLst>
                    <a:ext uri="{FF2B5EF4-FFF2-40B4-BE49-F238E27FC236}">
                      <a16:creationId xmlns:a16="http://schemas.microsoft.com/office/drawing/2014/main" id="{CAE176C9-D707-E52B-8DC2-417C3E521E77}"/>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42" name="Google Shape;9464;p73">
                  <a:extLst>
                    <a:ext uri="{FF2B5EF4-FFF2-40B4-BE49-F238E27FC236}">
                      <a16:creationId xmlns:a16="http://schemas.microsoft.com/office/drawing/2014/main" id="{27CB0D91-0D94-618E-94BF-AA43EB6157C5}"/>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43" name="Google Shape;9465;p73">
                  <a:extLst>
                    <a:ext uri="{FF2B5EF4-FFF2-40B4-BE49-F238E27FC236}">
                      <a16:creationId xmlns:a16="http://schemas.microsoft.com/office/drawing/2014/main" id="{0D53A7C0-8EB3-F416-922A-85FE6C9CC01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44" name="Google Shape;9466;p73">
                  <a:extLst>
                    <a:ext uri="{FF2B5EF4-FFF2-40B4-BE49-F238E27FC236}">
                      <a16:creationId xmlns:a16="http://schemas.microsoft.com/office/drawing/2014/main" id="{0B59C257-B4EA-91F5-73A4-7A0716566738}"/>
                    </a:ext>
                  </a:extLst>
                </p:cNvPr>
                <p:cNvSpPr/>
                <p:nvPr/>
              </p:nvSpPr>
              <p:spPr>
                <a:xfrm>
                  <a:off x="5192275" y="3443075"/>
                  <a:ext cx="95325" cy="86975"/>
                </a:xfrm>
                <a:custGeom>
                  <a:avLst/>
                  <a:gdLst/>
                  <a:ahLst/>
                  <a:cxnLst/>
                  <a:rect l="l" t="t" r="r" b="b"/>
                  <a:pathLst>
                    <a:path w="3812"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45" name="Google Shape;9467;p73">
                  <a:extLst>
                    <a:ext uri="{FF2B5EF4-FFF2-40B4-BE49-F238E27FC236}">
                      <a16:creationId xmlns:a16="http://schemas.microsoft.com/office/drawing/2014/main" id="{9AA0EFC0-A8C3-22AD-6E7F-CBA320C805CD}"/>
                    </a:ext>
                  </a:extLst>
                </p:cNvPr>
                <p:cNvSpPr/>
                <p:nvPr/>
              </p:nvSpPr>
              <p:spPr>
                <a:xfrm>
                  <a:off x="4991425" y="3444650"/>
                  <a:ext cx="95325" cy="87325"/>
                </a:xfrm>
                <a:custGeom>
                  <a:avLst/>
                  <a:gdLst/>
                  <a:ahLst/>
                  <a:cxnLst/>
                  <a:rect l="l" t="t" r="r" b="b"/>
                  <a:pathLst>
                    <a:path w="3812" h="3492"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22" name="Google Shape;9468;p73">
                <a:extLst>
                  <a:ext uri="{FF2B5EF4-FFF2-40B4-BE49-F238E27FC236}">
                    <a16:creationId xmlns:a16="http://schemas.microsoft.com/office/drawing/2014/main" id="{2FA5463A-55CF-6803-BA84-49302C464277}"/>
                  </a:ext>
                </a:extLst>
              </p:cNvPr>
              <p:cNvGrpSpPr/>
              <p:nvPr/>
            </p:nvGrpSpPr>
            <p:grpSpPr>
              <a:xfrm>
                <a:off x="8379176" y="4407885"/>
                <a:ext cx="500612" cy="440694"/>
                <a:chOff x="4991425" y="3617150"/>
                <a:chExt cx="296175" cy="260725"/>
              </a:xfrm>
              <a:grpFill/>
            </p:grpSpPr>
            <p:sp>
              <p:nvSpPr>
                <p:cNvPr id="17533" name="Google Shape;9469;p73">
                  <a:extLst>
                    <a:ext uri="{FF2B5EF4-FFF2-40B4-BE49-F238E27FC236}">
                      <a16:creationId xmlns:a16="http://schemas.microsoft.com/office/drawing/2014/main" id="{BB304AF2-3EBC-1407-AA68-FE2E54AF26B2}"/>
                    </a:ext>
                  </a:extLst>
                </p:cNvPr>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34" name="Google Shape;9470;p73">
                  <a:extLst>
                    <a:ext uri="{FF2B5EF4-FFF2-40B4-BE49-F238E27FC236}">
                      <a16:creationId xmlns:a16="http://schemas.microsoft.com/office/drawing/2014/main" id="{A1C0B796-F903-E2CD-1D5F-E60446A8788D}"/>
                    </a:ext>
                  </a:extLst>
                </p:cNvPr>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35" name="Google Shape;9471;p73">
                  <a:extLst>
                    <a:ext uri="{FF2B5EF4-FFF2-40B4-BE49-F238E27FC236}">
                      <a16:creationId xmlns:a16="http://schemas.microsoft.com/office/drawing/2014/main" id="{C3BAFDCF-90EA-8860-F823-024FA6EEB4F1}"/>
                    </a:ext>
                  </a:extLst>
                </p:cNvPr>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36" name="Google Shape;9472;p73">
                  <a:extLst>
                    <a:ext uri="{FF2B5EF4-FFF2-40B4-BE49-F238E27FC236}">
                      <a16:creationId xmlns:a16="http://schemas.microsoft.com/office/drawing/2014/main" id="{F703C58E-4DF3-42AD-DBAE-BF269AA1AC58}"/>
                    </a:ext>
                  </a:extLst>
                </p:cNvPr>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37" name="Google Shape;9473;p73">
                  <a:extLst>
                    <a:ext uri="{FF2B5EF4-FFF2-40B4-BE49-F238E27FC236}">
                      <a16:creationId xmlns:a16="http://schemas.microsoft.com/office/drawing/2014/main" id="{447A0F95-F988-D0A0-8EA3-3D58AECB06F2}"/>
                    </a:ext>
                  </a:extLst>
                </p:cNvPr>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38" name="Google Shape;9474;p73">
                  <a:extLst>
                    <a:ext uri="{FF2B5EF4-FFF2-40B4-BE49-F238E27FC236}">
                      <a16:creationId xmlns:a16="http://schemas.microsoft.com/office/drawing/2014/main" id="{5CED08A7-3C4C-D188-9420-82A5C7771187}"/>
                    </a:ext>
                  </a:extLst>
                </p:cNvPr>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39" name="Google Shape;9475;p73">
                  <a:extLst>
                    <a:ext uri="{FF2B5EF4-FFF2-40B4-BE49-F238E27FC236}">
                      <a16:creationId xmlns:a16="http://schemas.microsoft.com/office/drawing/2014/main" id="{0908F6F4-4246-4B67-D2AB-EC1090E59764}"/>
                    </a:ext>
                  </a:extLst>
                </p:cNvPr>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23" name="Google Shape;9476;p73">
                <a:extLst>
                  <a:ext uri="{FF2B5EF4-FFF2-40B4-BE49-F238E27FC236}">
                    <a16:creationId xmlns:a16="http://schemas.microsoft.com/office/drawing/2014/main" id="{FF6104C2-A367-8005-02BF-2AFF6A8EF15B}"/>
                  </a:ext>
                </a:extLst>
              </p:cNvPr>
              <p:cNvGrpSpPr/>
              <p:nvPr/>
            </p:nvGrpSpPr>
            <p:grpSpPr>
              <a:xfrm>
                <a:off x="8489677" y="4985299"/>
                <a:ext cx="279612" cy="499303"/>
                <a:chOff x="5056800" y="3962900"/>
                <a:chExt cx="165425" cy="295400"/>
              </a:xfrm>
              <a:grpFill/>
            </p:grpSpPr>
            <p:sp>
              <p:nvSpPr>
                <p:cNvPr id="17530" name="Google Shape;9477;p73">
                  <a:extLst>
                    <a:ext uri="{FF2B5EF4-FFF2-40B4-BE49-F238E27FC236}">
                      <a16:creationId xmlns:a16="http://schemas.microsoft.com/office/drawing/2014/main" id="{688AF427-559B-E661-E9C7-D1CA13233767}"/>
                    </a:ext>
                  </a:extLst>
                </p:cNvPr>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31" name="Google Shape;9478;p73">
                  <a:extLst>
                    <a:ext uri="{FF2B5EF4-FFF2-40B4-BE49-F238E27FC236}">
                      <a16:creationId xmlns:a16="http://schemas.microsoft.com/office/drawing/2014/main" id="{593E3FDA-AA80-3250-DF9A-3537C40B5209}"/>
                    </a:ext>
                  </a:extLst>
                </p:cNvPr>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32" name="Google Shape;9479;p73">
                  <a:extLst>
                    <a:ext uri="{FF2B5EF4-FFF2-40B4-BE49-F238E27FC236}">
                      <a16:creationId xmlns:a16="http://schemas.microsoft.com/office/drawing/2014/main" id="{A46D2A10-89D4-150E-65D3-371AF4E221AD}"/>
                    </a:ext>
                  </a:extLst>
                </p:cNvPr>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24" name="Google Shape;9480;p73">
                <a:extLst>
                  <a:ext uri="{FF2B5EF4-FFF2-40B4-BE49-F238E27FC236}">
                    <a16:creationId xmlns:a16="http://schemas.microsoft.com/office/drawing/2014/main" id="{8D5600BF-DB30-E42D-278A-BB94544FEE08}"/>
                  </a:ext>
                </a:extLst>
              </p:cNvPr>
              <p:cNvGrpSpPr/>
              <p:nvPr/>
            </p:nvGrpSpPr>
            <p:grpSpPr>
              <a:xfrm>
                <a:off x="10279035" y="4985321"/>
                <a:ext cx="501923" cy="499261"/>
                <a:chOff x="6168925" y="3936925"/>
                <a:chExt cx="296950" cy="295375"/>
              </a:xfrm>
              <a:grpFill/>
            </p:grpSpPr>
            <p:sp>
              <p:nvSpPr>
                <p:cNvPr id="17524" name="Google Shape;9481;p73">
                  <a:extLst>
                    <a:ext uri="{FF2B5EF4-FFF2-40B4-BE49-F238E27FC236}">
                      <a16:creationId xmlns:a16="http://schemas.microsoft.com/office/drawing/2014/main" id="{65260F20-2E42-F47D-4AE8-4FDD93D748B3}"/>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25" name="Google Shape;9482;p73">
                  <a:extLst>
                    <a:ext uri="{FF2B5EF4-FFF2-40B4-BE49-F238E27FC236}">
                      <a16:creationId xmlns:a16="http://schemas.microsoft.com/office/drawing/2014/main" id="{A0E1C9B5-0197-54AC-39AE-095DF44FEC66}"/>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26" name="Google Shape;9483;p73">
                  <a:extLst>
                    <a:ext uri="{FF2B5EF4-FFF2-40B4-BE49-F238E27FC236}">
                      <a16:creationId xmlns:a16="http://schemas.microsoft.com/office/drawing/2014/main" id="{B77F4A19-49C5-4AD5-707A-C786BEC553E5}"/>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27" name="Google Shape;9484;p73">
                  <a:extLst>
                    <a:ext uri="{FF2B5EF4-FFF2-40B4-BE49-F238E27FC236}">
                      <a16:creationId xmlns:a16="http://schemas.microsoft.com/office/drawing/2014/main" id="{582176A7-AEEB-A44B-3FF7-3210D446C8C2}"/>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28" name="Google Shape;9485;p73">
                  <a:extLst>
                    <a:ext uri="{FF2B5EF4-FFF2-40B4-BE49-F238E27FC236}">
                      <a16:creationId xmlns:a16="http://schemas.microsoft.com/office/drawing/2014/main" id="{CD4C2751-EBCA-9A2F-5644-5E492CF532AB}"/>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29" name="Google Shape;9486;p73">
                  <a:extLst>
                    <a:ext uri="{FF2B5EF4-FFF2-40B4-BE49-F238E27FC236}">
                      <a16:creationId xmlns:a16="http://schemas.microsoft.com/office/drawing/2014/main" id="{05717B48-6B56-6992-F7A8-08F6BEEB34AB}"/>
                    </a:ext>
                  </a:extLst>
                </p:cNvPr>
                <p:cNvSpPr/>
                <p:nvPr/>
              </p:nvSpPr>
              <p:spPr>
                <a:xfrm>
                  <a:off x="6417800" y="4173200"/>
                  <a:ext cx="43350" cy="43350"/>
                </a:xfrm>
                <a:custGeom>
                  <a:avLst/>
                  <a:gdLst/>
                  <a:ahLst/>
                  <a:cxnLst/>
                  <a:rect l="l" t="t" r="r" b="b"/>
                  <a:pathLst>
                    <a:path w="1733" h="1733"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25" name="Google Shape;9487;p73">
                <a:extLst>
                  <a:ext uri="{FF2B5EF4-FFF2-40B4-BE49-F238E27FC236}">
                    <a16:creationId xmlns:a16="http://schemas.microsoft.com/office/drawing/2014/main" id="{9F44E99C-D019-D8B6-E4B4-E09107D9B320}"/>
                  </a:ext>
                </a:extLst>
              </p:cNvPr>
              <p:cNvGrpSpPr/>
              <p:nvPr/>
            </p:nvGrpSpPr>
            <p:grpSpPr>
              <a:xfrm>
                <a:off x="2672075" y="3748558"/>
                <a:ext cx="497908" cy="499261"/>
                <a:chOff x="1674750" y="3254050"/>
                <a:chExt cx="294575" cy="295375"/>
              </a:xfrm>
              <a:grpFill/>
            </p:grpSpPr>
            <p:sp>
              <p:nvSpPr>
                <p:cNvPr id="17521" name="Google Shape;9488;p73">
                  <a:extLst>
                    <a:ext uri="{FF2B5EF4-FFF2-40B4-BE49-F238E27FC236}">
                      <a16:creationId xmlns:a16="http://schemas.microsoft.com/office/drawing/2014/main" id="{C57E509E-4496-A7FF-25E6-B183A4F7F4D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22" name="Google Shape;9489;p73">
                  <a:extLst>
                    <a:ext uri="{FF2B5EF4-FFF2-40B4-BE49-F238E27FC236}">
                      <a16:creationId xmlns:a16="http://schemas.microsoft.com/office/drawing/2014/main" id="{8D18D4B7-8499-97E3-00CE-C6875FDEC7F5}"/>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23" name="Google Shape;9490;p73">
                  <a:extLst>
                    <a:ext uri="{FF2B5EF4-FFF2-40B4-BE49-F238E27FC236}">
                      <a16:creationId xmlns:a16="http://schemas.microsoft.com/office/drawing/2014/main" id="{B1962EF9-D19C-CDA8-7FAB-178C9CB11481}"/>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26" name="Google Shape;9491;p73">
                <a:extLst>
                  <a:ext uri="{FF2B5EF4-FFF2-40B4-BE49-F238E27FC236}">
                    <a16:creationId xmlns:a16="http://schemas.microsoft.com/office/drawing/2014/main" id="{47A1DA6D-4F63-2B3F-5626-F2234BE8A939}"/>
                  </a:ext>
                </a:extLst>
              </p:cNvPr>
              <p:cNvGrpSpPr/>
              <p:nvPr/>
            </p:nvGrpSpPr>
            <p:grpSpPr>
              <a:xfrm>
                <a:off x="2692697" y="4378602"/>
                <a:ext cx="456666" cy="499261"/>
                <a:chOff x="1687350" y="3618725"/>
                <a:chExt cx="270175" cy="295375"/>
              </a:xfrm>
              <a:grpFill/>
            </p:grpSpPr>
            <p:sp>
              <p:nvSpPr>
                <p:cNvPr id="17518" name="Google Shape;9492;p73">
                  <a:extLst>
                    <a:ext uri="{FF2B5EF4-FFF2-40B4-BE49-F238E27FC236}">
                      <a16:creationId xmlns:a16="http://schemas.microsoft.com/office/drawing/2014/main" id="{451A25F2-EF0D-3687-9653-2AB76E08CD3A}"/>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19" name="Google Shape;9493;p73">
                  <a:extLst>
                    <a:ext uri="{FF2B5EF4-FFF2-40B4-BE49-F238E27FC236}">
                      <a16:creationId xmlns:a16="http://schemas.microsoft.com/office/drawing/2014/main" id="{9A9972FA-CBEB-F756-2685-146EC73A2F1D}"/>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20" name="Google Shape;9494;p73">
                  <a:extLst>
                    <a:ext uri="{FF2B5EF4-FFF2-40B4-BE49-F238E27FC236}">
                      <a16:creationId xmlns:a16="http://schemas.microsoft.com/office/drawing/2014/main" id="{86067495-3292-BCEF-DB86-71BD3E3E8F02}"/>
                    </a:ext>
                  </a:extLst>
                </p:cNvPr>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27" name="Google Shape;9495;p73">
                <a:extLst>
                  <a:ext uri="{FF2B5EF4-FFF2-40B4-BE49-F238E27FC236}">
                    <a16:creationId xmlns:a16="http://schemas.microsoft.com/office/drawing/2014/main" id="{4FC3B9D1-B26B-E965-F516-EA282A618DB9}"/>
                  </a:ext>
                </a:extLst>
              </p:cNvPr>
              <p:cNvGrpSpPr/>
              <p:nvPr/>
            </p:nvGrpSpPr>
            <p:grpSpPr>
              <a:xfrm>
                <a:off x="2669392" y="4985321"/>
                <a:ext cx="503276" cy="499261"/>
                <a:chOff x="1672375" y="3982600"/>
                <a:chExt cx="297750" cy="295375"/>
              </a:xfrm>
              <a:grpFill/>
            </p:grpSpPr>
            <p:sp>
              <p:nvSpPr>
                <p:cNvPr id="17515" name="Google Shape;9496;p73">
                  <a:extLst>
                    <a:ext uri="{FF2B5EF4-FFF2-40B4-BE49-F238E27FC236}">
                      <a16:creationId xmlns:a16="http://schemas.microsoft.com/office/drawing/2014/main" id="{A57F6FF9-F506-2DC3-EE4E-421A62FE7DF9}"/>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16" name="Google Shape;9497;p73">
                  <a:extLst>
                    <a:ext uri="{FF2B5EF4-FFF2-40B4-BE49-F238E27FC236}">
                      <a16:creationId xmlns:a16="http://schemas.microsoft.com/office/drawing/2014/main" id="{8D7DEA06-BEED-F1D7-495F-A8B719208197}"/>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17" name="Google Shape;9498;p73">
                  <a:extLst>
                    <a:ext uri="{FF2B5EF4-FFF2-40B4-BE49-F238E27FC236}">
                      <a16:creationId xmlns:a16="http://schemas.microsoft.com/office/drawing/2014/main" id="{5918EB2F-4EFF-F352-0A98-975B96563D55}"/>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28" name="Google Shape;9499;p73">
                <a:extLst>
                  <a:ext uri="{FF2B5EF4-FFF2-40B4-BE49-F238E27FC236}">
                    <a16:creationId xmlns:a16="http://schemas.microsoft.com/office/drawing/2014/main" id="{DDA52221-A32D-FA1D-9807-E9C663230BFA}"/>
                  </a:ext>
                </a:extLst>
              </p:cNvPr>
              <p:cNvGrpSpPr/>
              <p:nvPr/>
            </p:nvGrpSpPr>
            <p:grpSpPr>
              <a:xfrm>
                <a:off x="5851479" y="3747882"/>
                <a:ext cx="500612" cy="500612"/>
                <a:chOff x="3497300" y="3227275"/>
                <a:chExt cx="296175" cy="296175"/>
              </a:xfrm>
              <a:grpFill/>
            </p:grpSpPr>
            <p:sp>
              <p:nvSpPr>
                <p:cNvPr id="17507" name="Google Shape;9500;p73">
                  <a:extLst>
                    <a:ext uri="{FF2B5EF4-FFF2-40B4-BE49-F238E27FC236}">
                      <a16:creationId xmlns:a16="http://schemas.microsoft.com/office/drawing/2014/main" id="{1CAAA0AA-3C6B-A4F7-3ACC-F95C78F093CC}"/>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08" name="Google Shape;9501;p73">
                  <a:extLst>
                    <a:ext uri="{FF2B5EF4-FFF2-40B4-BE49-F238E27FC236}">
                      <a16:creationId xmlns:a16="http://schemas.microsoft.com/office/drawing/2014/main" id="{8491F67D-D392-14C3-6D28-87D86C44C220}"/>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09" name="Google Shape;9502;p73">
                  <a:extLst>
                    <a:ext uri="{FF2B5EF4-FFF2-40B4-BE49-F238E27FC236}">
                      <a16:creationId xmlns:a16="http://schemas.microsoft.com/office/drawing/2014/main" id="{A2504DC1-A72F-CE83-C2FA-8A3CC92443FF}"/>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10" name="Google Shape;9503;p73">
                  <a:extLst>
                    <a:ext uri="{FF2B5EF4-FFF2-40B4-BE49-F238E27FC236}">
                      <a16:creationId xmlns:a16="http://schemas.microsoft.com/office/drawing/2014/main" id="{0F19ECEE-2FB0-87AE-4172-EC20D5D2F848}"/>
                    </a:ext>
                  </a:extLst>
                </p:cNvPr>
                <p:cNvSpPr/>
                <p:nvPr/>
              </p:nvSpPr>
              <p:spPr>
                <a:xfrm>
                  <a:off x="3622525" y="3421825"/>
                  <a:ext cx="41775" cy="25225"/>
                </a:xfrm>
                <a:custGeom>
                  <a:avLst/>
                  <a:gdLst/>
                  <a:ahLst/>
                  <a:cxnLst/>
                  <a:rect l="l" t="t" r="r" b="b"/>
                  <a:pathLst>
                    <a:path w="1670"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11" name="Google Shape;9504;p73">
                  <a:extLst>
                    <a:ext uri="{FF2B5EF4-FFF2-40B4-BE49-F238E27FC236}">
                      <a16:creationId xmlns:a16="http://schemas.microsoft.com/office/drawing/2014/main" id="{5047A9C7-A5B0-785F-3534-F259F2320EBD}"/>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12" name="Google Shape;9505;p73">
                  <a:extLst>
                    <a:ext uri="{FF2B5EF4-FFF2-40B4-BE49-F238E27FC236}">
                      <a16:creationId xmlns:a16="http://schemas.microsoft.com/office/drawing/2014/main" id="{4A78EB67-75E1-B9D1-E13E-1510A20387FD}"/>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13" name="Google Shape;9506;p73">
                  <a:extLst>
                    <a:ext uri="{FF2B5EF4-FFF2-40B4-BE49-F238E27FC236}">
                      <a16:creationId xmlns:a16="http://schemas.microsoft.com/office/drawing/2014/main" id="{015AC72E-F1AD-3B17-2486-6CD024C2D4A0}"/>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14" name="Google Shape;9507;p73">
                  <a:extLst>
                    <a:ext uri="{FF2B5EF4-FFF2-40B4-BE49-F238E27FC236}">
                      <a16:creationId xmlns:a16="http://schemas.microsoft.com/office/drawing/2014/main" id="{2D8F5426-AF9B-4D79-C735-B05C665F2959}"/>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29" name="Google Shape;9508;p73">
                <a:extLst>
                  <a:ext uri="{FF2B5EF4-FFF2-40B4-BE49-F238E27FC236}">
                    <a16:creationId xmlns:a16="http://schemas.microsoft.com/office/drawing/2014/main" id="{9DB71135-D972-9020-A8EF-072B2846D87E}"/>
                  </a:ext>
                </a:extLst>
              </p:cNvPr>
              <p:cNvGrpSpPr/>
              <p:nvPr/>
            </p:nvGrpSpPr>
            <p:grpSpPr>
              <a:xfrm>
                <a:off x="5852154" y="4379933"/>
                <a:ext cx="499261" cy="496599"/>
                <a:chOff x="3497300" y="3591950"/>
                <a:chExt cx="295375" cy="293800"/>
              </a:xfrm>
              <a:grpFill/>
            </p:grpSpPr>
            <p:sp>
              <p:nvSpPr>
                <p:cNvPr id="17499" name="Google Shape;9509;p73">
                  <a:extLst>
                    <a:ext uri="{FF2B5EF4-FFF2-40B4-BE49-F238E27FC236}">
                      <a16:creationId xmlns:a16="http://schemas.microsoft.com/office/drawing/2014/main" id="{634323F7-7D43-5B42-B393-99BFDCF777A8}"/>
                    </a:ext>
                  </a:extLst>
                </p:cNvPr>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00" name="Google Shape;9510;p73">
                  <a:extLst>
                    <a:ext uri="{FF2B5EF4-FFF2-40B4-BE49-F238E27FC236}">
                      <a16:creationId xmlns:a16="http://schemas.microsoft.com/office/drawing/2014/main" id="{0A2FC356-6031-07F2-BD15-81EEDB628629}"/>
                    </a:ext>
                  </a:extLst>
                </p:cNvPr>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01" name="Google Shape;9511;p73">
                  <a:extLst>
                    <a:ext uri="{FF2B5EF4-FFF2-40B4-BE49-F238E27FC236}">
                      <a16:creationId xmlns:a16="http://schemas.microsoft.com/office/drawing/2014/main" id="{78C605D1-AEC1-DD92-DEAA-79A00451B536}"/>
                    </a:ext>
                  </a:extLst>
                </p:cNvPr>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02" name="Google Shape;9512;p73">
                  <a:extLst>
                    <a:ext uri="{FF2B5EF4-FFF2-40B4-BE49-F238E27FC236}">
                      <a16:creationId xmlns:a16="http://schemas.microsoft.com/office/drawing/2014/main" id="{07DEA9B0-BECD-8315-1769-40C286544FBA}"/>
                    </a:ext>
                  </a:extLst>
                </p:cNvPr>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03" name="Google Shape;9513;p73">
                  <a:extLst>
                    <a:ext uri="{FF2B5EF4-FFF2-40B4-BE49-F238E27FC236}">
                      <a16:creationId xmlns:a16="http://schemas.microsoft.com/office/drawing/2014/main" id="{B894CE8F-F3D3-7EC9-6528-8AD73289A65F}"/>
                    </a:ext>
                  </a:extLst>
                </p:cNvPr>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04" name="Google Shape;9514;p73">
                  <a:extLst>
                    <a:ext uri="{FF2B5EF4-FFF2-40B4-BE49-F238E27FC236}">
                      <a16:creationId xmlns:a16="http://schemas.microsoft.com/office/drawing/2014/main" id="{920AE97A-4BDA-BDA4-DB2C-4F7B8CDC49A0}"/>
                    </a:ext>
                  </a:extLst>
                </p:cNvPr>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05" name="Google Shape;9515;p73">
                  <a:extLst>
                    <a:ext uri="{FF2B5EF4-FFF2-40B4-BE49-F238E27FC236}">
                      <a16:creationId xmlns:a16="http://schemas.microsoft.com/office/drawing/2014/main" id="{C89225CF-9960-3868-64C8-6ABF87220F7E}"/>
                    </a:ext>
                  </a:extLst>
                </p:cNvPr>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06" name="Google Shape;9516;p73">
                  <a:extLst>
                    <a:ext uri="{FF2B5EF4-FFF2-40B4-BE49-F238E27FC236}">
                      <a16:creationId xmlns:a16="http://schemas.microsoft.com/office/drawing/2014/main" id="{2C5B7D3C-8614-E2CB-347F-650453A9C3AA}"/>
                    </a:ext>
                  </a:extLst>
                </p:cNvPr>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0" name="Google Shape;9517;p73">
                <a:extLst>
                  <a:ext uri="{FF2B5EF4-FFF2-40B4-BE49-F238E27FC236}">
                    <a16:creationId xmlns:a16="http://schemas.microsoft.com/office/drawing/2014/main" id="{F4EB06D3-45ED-D6A7-9F38-3485AA046CDA}"/>
                  </a:ext>
                </a:extLst>
              </p:cNvPr>
              <p:cNvGrpSpPr/>
              <p:nvPr/>
            </p:nvGrpSpPr>
            <p:grpSpPr>
              <a:xfrm>
                <a:off x="5852154" y="4985299"/>
                <a:ext cx="499261" cy="499303"/>
                <a:chOff x="3497300" y="3955025"/>
                <a:chExt cx="295375" cy="295400"/>
              </a:xfrm>
              <a:grpFill/>
            </p:grpSpPr>
            <p:sp>
              <p:nvSpPr>
                <p:cNvPr id="17496" name="Google Shape;9518;p73">
                  <a:extLst>
                    <a:ext uri="{FF2B5EF4-FFF2-40B4-BE49-F238E27FC236}">
                      <a16:creationId xmlns:a16="http://schemas.microsoft.com/office/drawing/2014/main" id="{FF747517-6097-2376-34AE-B0493D829692}"/>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97" name="Google Shape;9519;p73">
                  <a:extLst>
                    <a:ext uri="{FF2B5EF4-FFF2-40B4-BE49-F238E27FC236}">
                      <a16:creationId xmlns:a16="http://schemas.microsoft.com/office/drawing/2014/main" id="{12873A53-F89B-2ECB-7440-1C7EF450A8C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98" name="Google Shape;9520;p73">
                  <a:extLst>
                    <a:ext uri="{FF2B5EF4-FFF2-40B4-BE49-F238E27FC236}">
                      <a16:creationId xmlns:a16="http://schemas.microsoft.com/office/drawing/2014/main" id="{22EE14F0-35AA-1A41-BE13-8671F6C28C53}"/>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1" name="Google Shape;9521;p73">
                <a:extLst>
                  <a:ext uri="{FF2B5EF4-FFF2-40B4-BE49-F238E27FC236}">
                    <a16:creationId xmlns:a16="http://schemas.microsoft.com/office/drawing/2014/main" id="{73A575D0-257E-2905-187B-D13CBBC13E4D}"/>
                  </a:ext>
                </a:extLst>
              </p:cNvPr>
              <p:cNvGrpSpPr/>
              <p:nvPr/>
            </p:nvGrpSpPr>
            <p:grpSpPr>
              <a:xfrm>
                <a:off x="9033293" y="3748917"/>
                <a:ext cx="468667" cy="498542"/>
                <a:chOff x="5364750" y="3235150"/>
                <a:chExt cx="277275" cy="294950"/>
              </a:xfrm>
              <a:grpFill/>
            </p:grpSpPr>
            <p:sp>
              <p:nvSpPr>
                <p:cNvPr id="17488" name="Google Shape;9522;p73">
                  <a:extLst>
                    <a:ext uri="{FF2B5EF4-FFF2-40B4-BE49-F238E27FC236}">
                      <a16:creationId xmlns:a16="http://schemas.microsoft.com/office/drawing/2014/main" id="{00229278-29D9-19EB-985D-CCBC792623D6}"/>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89" name="Google Shape;9523;p73">
                  <a:extLst>
                    <a:ext uri="{FF2B5EF4-FFF2-40B4-BE49-F238E27FC236}">
                      <a16:creationId xmlns:a16="http://schemas.microsoft.com/office/drawing/2014/main" id="{8CCF3E55-AFD5-91D5-F492-749BB8B848F4}"/>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90" name="Google Shape;9524;p73">
                  <a:extLst>
                    <a:ext uri="{FF2B5EF4-FFF2-40B4-BE49-F238E27FC236}">
                      <a16:creationId xmlns:a16="http://schemas.microsoft.com/office/drawing/2014/main" id="{ABCFAA90-4A0E-0EC3-31D1-AD46447146E3}"/>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91" name="Google Shape;9525;p73">
                  <a:extLst>
                    <a:ext uri="{FF2B5EF4-FFF2-40B4-BE49-F238E27FC236}">
                      <a16:creationId xmlns:a16="http://schemas.microsoft.com/office/drawing/2014/main" id="{E590DB8D-DB1C-1B85-B6D6-1EB9CBDDEF40}"/>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92" name="Google Shape;9526;p73">
                  <a:extLst>
                    <a:ext uri="{FF2B5EF4-FFF2-40B4-BE49-F238E27FC236}">
                      <a16:creationId xmlns:a16="http://schemas.microsoft.com/office/drawing/2014/main" id="{B69103C3-6AFF-14F7-A94B-EC42C82E389B}"/>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93" name="Google Shape;9527;p73">
                  <a:extLst>
                    <a:ext uri="{FF2B5EF4-FFF2-40B4-BE49-F238E27FC236}">
                      <a16:creationId xmlns:a16="http://schemas.microsoft.com/office/drawing/2014/main" id="{001BCC18-196C-83E6-FC6E-CFC3EA6FE4A9}"/>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94" name="Google Shape;9528;p73">
                  <a:extLst>
                    <a:ext uri="{FF2B5EF4-FFF2-40B4-BE49-F238E27FC236}">
                      <a16:creationId xmlns:a16="http://schemas.microsoft.com/office/drawing/2014/main" id="{B07CFAC4-005B-862A-EC79-60CCF55479FF}"/>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95" name="Google Shape;9529;p73">
                  <a:extLst>
                    <a:ext uri="{FF2B5EF4-FFF2-40B4-BE49-F238E27FC236}">
                      <a16:creationId xmlns:a16="http://schemas.microsoft.com/office/drawing/2014/main" id="{555126F2-2E06-B5F7-5930-0BF08843CBBD}"/>
                    </a:ext>
                  </a:extLst>
                </p:cNvPr>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2" name="Google Shape;9530;p73">
                <a:extLst>
                  <a:ext uri="{FF2B5EF4-FFF2-40B4-BE49-F238E27FC236}">
                    <a16:creationId xmlns:a16="http://schemas.microsoft.com/office/drawing/2014/main" id="{EB755826-DE75-0DCC-BA96-072E6026329C}"/>
                  </a:ext>
                </a:extLst>
              </p:cNvPr>
              <p:cNvGrpSpPr/>
              <p:nvPr/>
            </p:nvGrpSpPr>
            <p:grpSpPr>
              <a:xfrm>
                <a:off x="9016645" y="4376595"/>
                <a:ext cx="501965" cy="503276"/>
                <a:chOff x="5355300" y="3598250"/>
                <a:chExt cx="296975" cy="297750"/>
              </a:xfrm>
              <a:grpFill/>
            </p:grpSpPr>
            <p:sp>
              <p:nvSpPr>
                <p:cNvPr id="17480" name="Google Shape;9531;p73">
                  <a:extLst>
                    <a:ext uri="{FF2B5EF4-FFF2-40B4-BE49-F238E27FC236}">
                      <a16:creationId xmlns:a16="http://schemas.microsoft.com/office/drawing/2014/main" id="{F64B3056-6846-7381-B32A-B599761CE6FD}"/>
                    </a:ext>
                  </a:extLst>
                </p:cNvPr>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81" name="Google Shape;9532;p73">
                  <a:extLst>
                    <a:ext uri="{FF2B5EF4-FFF2-40B4-BE49-F238E27FC236}">
                      <a16:creationId xmlns:a16="http://schemas.microsoft.com/office/drawing/2014/main" id="{66D6C507-B557-347E-EA7A-1AB26B087FF8}"/>
                    </a:ext>
                  </a:extLst>
                </p:cNvPr>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82" name="Google Shape;9533;p73">
                  <a:extLst>
                    <a:ext uri="{FF2B5EF4-FFF2-40B4-BE49-F238E27FC236}">
                      <a16:creationId xmlns:a16="http://schemas.microsoft.com/office/drawing/2014/main" id="{BFE75B35-31D0-854C-5AD2-ABC5DCDD5234}"/>
                    </a:ext>
                  </a:extLst>
                </p:cNvPr>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83" name="Google Shape;9534;p73">
                  <a:extLst>
                    <a:ext uri="{FF2B5EF4-FFF2-40B4-BE49-F238E27FC236}">
                      <a16:creationId xmlns:a16="http://schemas.microsoft.com/office/drawing/2014/main" id="{29D64B38-2A2A-7C4D-D1EB-F92AEA1B0586}"/>
                    </a:ext>
                  </a:extLst>
                </p:cNvPr>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84" name="Google Shape;9535;p73">
                  <a:extLst>
                    <a:ext uri="{FF2B5EF4-FFF2-40B4-BE49-F238E27FC236}">
                      <a16:creationId xmlns:a16="http://schemas.microsoft.com/office/drawing/2014/main" id="{5F71A9A7-8222-980F-66ED-9D28D5C1342B}"/>
                    </a:ext>
                  </a:extLst>
                </p:cNvPr>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85" name="Google Shape;9536;p73">
                  <a:extLst>
                    <a:ext uri="{FF2B5EF4-FFF2-40B4-BE49-F238E27FC236}">
                      <a16:creationId xmlns:a16="http://schemas.microsoft.com/office/drawing/2014/main" id="{8A23AE87-6772-DD39-C411-1F192C25F6A3}"/>
                    </a:ext>
                  </a:extLst>
                </p:cNvPr>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86" name="Google Shape;9537;p73">
                  <a:extLst>
                    <a:ext uri="{FF2B5EF4-FFF2-40B4-BE49-F238E27FC236}">
                      <a16:creationId xmlns:a16="http://schemas.microsoft.com/office/drawing/2014/main" id="{94D19844-16B6-5671-ACB6-0619EA8C3A5D}"/>
                    </a:ext>
                  </a:extLst>
                </p:cNvPr>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87" name="Google Shape;9538;p73">
                  <a:extLst>
                    <a:ext uri="{FF2B5EF4-FFF2-40B4-BE49-F238E27FC236}">
                      <a16:creationId xmlns:a16="http://schemas.microsoft.com/office/drawing/2014/main" id="{126CF029-8DB6-FE2F-3BAE-E6FEE73B0D32}"/>
                    </a:ext>
                  </a:extLst>
                </p:cNvPr>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3" name="Google Shape;9539;p73">
                <a:extLst>
                  <a:ext uri="{FF2B5EF4-FFF2-40B4-BE49-F238E27FC236}">
                    <a16:creationId xmlns:a16="http://schemas.microsoft.com/office/drawing/2014/main" id="{14AE3BFC-5EF6-E87C-F12B-EC33C97F0A6D}"/>
                  </a:ext>
                </a:extLst>
              </p:cNvPr>
              <p:cNvGrpSpPr/>
              <p:nvPr/>
            </p:nvGrpSpPr>
            <p:grpSpPr>
              <a:xfrm>
                <a:off x="9022644" y="5073172"/>
                <a:ext cx="489964" cy="323559"/>
                <a:chOff x="5358450" y="4015675"/>
                <a:chExt cx="289875" cy="191425"/>
              </a:xfrm>
              <a:grpFill/>
            </p:grpSpPr>
            <p:sp>
              <p:nvSpPr>
                <p:cNvPr id="17476" name="Google Shape;9540;p73">
                  <a:extLst>
                    <a:ext uri="{FF2B5EF4-FFF2-40B4-BE49-F238E27FC236}">
                      <a16:creationId xmlns:a16="http://schemas.microsoft.com/office/drawing/2014/main" id="{B8D6CD4E-C137-DDB1-6ABC-CD43C5CEE725}"/>
                    </a:ext>
                  </a:extLst>
                </p:cNvPr>
                <p:cNvSpPr/>
                <p:nvPr/>
              </p:nvSpPr>
              <p:spPr>
                <a:xfrm>
                  <a:off x="5358450" y="4015675"/>
                  <a:ext cx="289875" cy="89025"/>
                </a:xfrm>
                <a:custGeom>
                  <a:avLst/>
                  <a:gdLst/>
                  <a:ahLst/>
                  <a:cxnLst/>
                  <a:rect l="l" t="t" r="r" b="b"/>
                  <a:pathLst>
                    <a:path w="11595" h="3560"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77" name="Google Shape;9541;p73">
                  <a:extLst>
                    <a:ext uri="{FF2B5EF4-FFF2-40B4-BE49-F238E27FC236}">
                      <a16:creationId xmlns:a16="http://schemas.microsoft.com/office/drawing/2014/main" id="{D9B8DF72-94E6-A7D2-D455-EB85149DD990}"/>
                    </a:ext>
                  </a:extLst>
                </p:cNvPr>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78" name="Google Shape;9542;p73">
                  <a:extLst>
                    <a:ext uri="{FF2B5EF4-FFF2-40B4-BE49-F238E27FC236}">
                      <a16:creationId xmlns:a16="http://schemas.microsoft.com/office/drawing/2014/main" id="{C7CA6ED4-1775-4585-8C79-E572F251E2A3}"/>
                    </a:ext>
                  </a:extLst>
                </p:cNvPr>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79" name="Google Shape;9543;p73">
                  <a:extLst>
                    <a:ext uri="{FF2B5EF4-FFF2-40B4-BE49-F238E27FC236}">
                      <a16:creationId xmlns:a16="http://schemas.microsoft.com/office/drawing/2014/main" id="{BB33B190-9521-5B10-AB55-FB76C3B93646}"/>
                    </a:ext>
                  </a:extLst>
                </p:cNvPr>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4" name="Google Shape;9544;p73">
                <a:extLst>
                  <a:ext uri="{FF2B5EF4-FFF2-40B4-BE49-F238E27FC236}">
                    <a16:creationId xmlns:a16="http://schemas.microsoft.com/office/drawing/2014/main" id="{665AAED6-833C-731D-D50D-74C2A8844AC7}"/>
                  </a:ext>
                </a:extLst>
              </p:cNvPr>
              <p:cNvGrpSpPr/>
              <p:nvPr/>
            </p:nvGrpSpPr>
            <p:grpSpPr>
              <a:xfrm>
                <a:off x="10925482" y="3765480"/>
                <a:ext cx="501965" cy="465413"/>
                <a:chOff x="6543825" y="3202075"/>
                <a:chExt cx="296975" cy="275350"/>
              </a:xfrm>
              <a:grpFill/>
            </p:grpSpPr>
            <p:sp>
              <p:nvSpPr>
                <p:cNvPr id="17469" name="Google Shape;9545;p73">
                  <a:extLst>
                    <a:ext uri="{FF2B5EF4-FFF2-40B4-BE49-F238E27FC236}">
                      <a16:creationId xmlns:a16="http://schemas.microsoft.com/office/drawing/2014/main" id="{D1294509-78D0-25FD-593D-AE21FC70257A}"/>
                    </a:ext>
                  </a:extLst>
                </p:cNvPr>
                <p:cNvSpPr/>
                <p:nvPr/>
              </p:nvSpPr>
              <p:spPr>
                <a:xfrm>
                  <a:off x="6683250" y="3202075"/>
                  <a:ext cx="17350" cy="43350"/>
                </a:xfrm>
                <a:custGeom>
                  <a:avLst/>
                  <a:gdLst/>
                  <a:ahLst/>
                  <a:cxnLst/>
                  <a:rect l="l" t="t" r="r" b="b"/>
                  <a:pathLst>
                    <a:path w="694" h="1733"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70" name="Google Shape;9546;p73">
                  <a:extLst>
                    <a:ext uri="{FF2B5EF4-FFF2-40B4-BE49-F238E27FC236}">
                      <a16:creationId xmlns:a16="http://schemas.microsoft.com/office/drawing/2014/main" id="{763D7B27-A542-CC10-1BB2-8CE806ED118A}"/>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71" name="Google Shape;9547;p73">
                  <a:extLst>
                    <a:ext uri="{FF2B5EF4-FFF2-40B4-BE49-F238E27FC236}">
                      <a16:creationId xmlns:a16="http://schemas.microsoft.com/office/drawing/2014/main" id="{FD6A1A1D-1FF6-B37A-F516-A62ADBC181E2}"/>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72" name="Google Shape;9548;p73">
                  <a:extLst>
                    <a:ext uri="{FF2B5EF4-FFF2-40B4-BE49-F238E27FC236}">
                      <a16:creationId xmlns:a16="http://schemas.microsoft.com/office/drawing/2014/main" id="{EC0F4606-DAE9-C8EE-008C-FC3EDFE133D2}"/>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73" name="Google Shape;9549;p73">
                  <a:extLst>
                    <a:ext uri="{FF2B5EF4-FFF2-40B4-BE49-F238E27FC236}">
                      <a16:creationId xmlns:a16="http://schemas.microsoft.com/office/drawing/2014/main" id="{2AEFAD47-58B3-88A2-96F5-205E66C2452B}"/>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74" name="Google Shape;9550;p73">
                  <a:extLst>
                    <a:ext uri="{FF2B5EF4-FFF2-40B4-BE49-F238E27FC236}">
                      <a16:creationId xmlns:a16="http://schemas.microsoft.com/office/drawing/2014/main" id="{6D4654E2-F4E5-CD24-0713-BFC3E46F8427}"/>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75" name="Google Shape;9551;p73">
                  <a:extLst>
                    <a:ext uri="{FF2B5EF4-FFF2-40B4-BE49-F238E27FC236}">
                      <a16:creationId xmlns:a16="http://schemas.microsoft.com/office/drawing/2014/main" id="{62879B1B-DC23-B1BF-03FA-154A93FA85F3}"/>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5" name="Google Shape;9552;p73">
                <a:extLst>
                  <a:ext uri="{FF2B5EF4-FFF2-40B4-BE49-F238E27FC236}">
                    <a16:creationId xmlns:a16="http://schemas.microsoft.com/office/drawing/2014/main" id="{57F7C9B7-8DA0-F527-CD79-0637F672945A}"/>
                  </a:ext>
                </a:extLst>
              </p:cNvPr>
              <p:cNvGrpSpPr/>
              <p:nvPr/>
            </p:nvGrpSpPr>
            <p:grpSpPr>
              <a:xfrm>
                <a:off x="3302959" y="3747882"/>
                <a:ext cx="500612" cy="500612"/>
                <a:chOff x="2037825" y="3254050"/>
                <a:chExt cx="296175" cy="296175"/>
              </a:xfrm>
              <a:grpFill/>
            </p:grpSpPr>
            <p:sp>
              <p:nvSpPr>
                <p:cNvPr id="17463" name="Google Shape;9553;p73">
                  <a:extLst>
                    <a:ext uri="{FF2B5EF4-FFF2-40B4-BE49-F238E27FC236}">
                      <a16:creationId xmlns:a16="http://schemas.microsoft.com/office/drawing/2014/main" id="{F99EACE2-7DD4-4B40-E928-B5B99286D3A9}"/>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64" name="Google Shape;9554;p73">
                  <a:extLst>
                    <a:ext uri="{FF2B5EF4-FFF2-40B4-BE49-F238E27FC236}">
                      <a16:creationId xmlns:a16="http://schemas.microsoft.com/office/drawing/2014/main" id="{5D326F3D-1BB7-55A9-5863-E880E0CC2073}"/>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65" name="Google Shape;9555;p73">
                  <a:extLst>
                    <a:ext uri="{FF2B5EF4-FFF2-40B4-BE49-F238E27FC236}">
                      <a16:creationId xmlns:a16="http://schemas.microsoft.com/office/drawing/2014/main" id="{072A0DF2-4AFB-9B8E-16CD-1D80157D8056}"/>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66" name="Google Shape;9556;p73">
                  <a:extLst>
                    <a:ext uri="{FF2B5EF4-FFF2-40B4-BE49-F238E27FC236}">
                      <a16:creationId xmlns:a16="http://schemas.microsoft.com/office/drawing/2014/main" id="{2AD32963-C187-68D6-3899-41E5ACE91964}"/>
                    </a:ext>
                  </a:extLst>
                </p:cNvPr>
                <p:cNvSpPr/>
                <p:nvPr/>
              </p:nvSpPr>
              <p:spPr>
                <a:xfrm>
                  <a:off x="2219775" y="3375350"/>
                  <a:ext cx="89025" cy="85875"/>
                </a:xfrm>
                <a:custGeom>
                  <a:avLst/>
                  <a:gdLst/>
                  <a:ahLst/>
                  <a:cxnLst/>
                  <a:rect l="l" t="t" r="r" b="b"/>
                  <a:pathLst>
                    <a:path w="3560"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67" name="Google Shape;9557;p73">
                  <a:extLst>
                    <a:ext uri="{FF2B5EF4-FFF2-40B4-BE49-F238E27FC236}">
                      <a16:creationId xmlns:a16="http://schemas.microsoft.com/office/drawing/2014/main" id="{F2A4E036-0C5D-7093-E277-3B068CCE3CAB}"/>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68" name="Google Shape;9558;p73">
                  <a:extLst>
                    <a:ext uri="{FF2B5EF4-FFF2-40B4-BE49-F238E27FC236}">
                      <a16:creationId xmlns:a16="http://schemas.microsoft.com/office/drawing/2014/main" id="{937D84EA-9877-17AB-DD5E-301596134914}"/>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6" name="Google Shape;9559;p73">
                <a:extLst>
                  <a:ext uri="{FF2B5EF4-FFF2-40B4-BE49-F238E27FC236}">
                    <a16:creationId xmlns:a16="http://schemas.microsoft.com/office/drawing/2014/main" id="{9ECD6877-D30E-5202-B5D5-3C9EE57A4F7C}"/>
                  </a:ext>
                </a:extLst>
              </p:cNvPr>
              <p:cNvGrpSpPr/>
              <p:nvPr/>
            </p:nvGrpSpPr>
            <p:grpSpPr>
              <a:xfrm>
                <a:off x="3300297" y="4378750"/>
                <a:ext cx="505937" cy="498964"/>
                <a:chOff x="2034675" y="3617925"/>
                <a:chExt cx="299325" cy="295200"/>
              </a:xfrm>
              <a:grpFill/>
            </p:grpSpPr>
            <p:sp>
              <p:nvSpPr>
                <p:cNvPr id="17458" name="Google Shape;9560;p73">
                  <a:extLst>
                    <a:ext uri="{FF2B5EF4-FFF2-40B4-BE49-F238E27FC236}">
                      <a16:creationId xmlns:a16="http://schemas.microsoft.com/office/drawing/2014/main" id="{D0617B81-5C55-5FCA-12A7-AE607CDAEE47}"/>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59" name="Google Shape;9561;p73">
                  <a:extLst>
                    <a:ext uri="{FF2B5EF4-FFF2-40B4-BE49-F238E27FC236}">
                      <a16:creationId xmlns:a16="http://schemas.microsoft.com/office/drawing/2014/main" id="{54A047F6-0585-117E-A0A2-21E5090C6C30}"/>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60" name="Google Shape;9562;p73">
                  <a:extLst>
                    <a:ext uri="{FF2B5EF4-FFF2-40B4-BE49-F238E27FC236}">
                      <a16:creationId xmlns:a16="http://schemas.microsoft.com/office/drawing/2014/main" id="{61B0AE6B-4A87-4211-4348-EE6ED2AA9C54}"/>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61" name="Google Shape;9563;p73">
                  <a:extLst>
                    <a:ext uri="{FF2B5EF4-FFF2-40B4-BE49-F238E27FC236}">
                      <a16:creationId xmlns:a16="http://schemas.microsoft.com/office/drawing/2014/main" id="{78BD484B-A381-DBFC-8BB0-D9ECD5728E3E}"/>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62" name="Google Shape;9564;p73">
                  <a:extLst>
                    <a:ext uri="{FF2B5EF4-FFF2-40B4-BE49-F238E27FC236}">
                      <a16:creationId xmlns:a16="http://schemas.microsoft.com/office/drawing/2014/main" id="{FAF4D61E-BA44-87B5-E41C-35E430BCBECB}"/>
                    </a:ext>
                  </a:extLst>
                </p:cNvPr>
                <p:cNvSpPr/>
                <p:nvPr/>
              </p:nvSpPr>
              <p:spPr>
                <a:xfrm>
                  <a:off x="2034675" y="3816425"/>
                  <a:ext cx="100050" cy="96700"/>
                </a:xfrm>
                <a:custGeom>
                  <a:avLst/>
                  <a:gdLst/>
                  <a:ahLst/>
                  <a:cxnLst/>
                  <a:rect l="l" t="t" r="r" b="b"/>
                  <a:pathLst>
                    <a:path w="4002" h="3867"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7" name="Google Shape;9565;p73">
                <a:extLst>
                  <a:ext uri="{FF2B5EF4-FFF2-40B4-BE49-F238E27FC236}">
                    <a16:creationId xmlns:a16="http://schemas.microsoft.com/office/drawing/2014/main" id="{0109F354-0D06-C008-0C34-864EAA5EAF99}"/>
                  </a:ext>
                </a:extLst>
              </p:cNvPr>
              <p:cNvGrpSpPr/>
              <p:nvPr/>
            </p:nvGrpSpPr>
            <p:grpSpPr>
              <a:xfrm>
                <a:off x="3302959" y="4985321"/>
                <a:ext cx="500612" cy="499261"/>
                <a:chOff x="2037825" y="3981825"/>
                <a:chExt cx="296175" cy="295375"/>
              </a:xfrm>
              <a:grpFill/>
            </p:grpSpPr>
            <p:sp>
              <p:nvSpPr>
                <p:cNvPr id="17455" name="Google Shape;9566;p73">
                  <a:extLst>
                    <a:ext uri="{FF2B5EF4-FFF2-40B4-BE49-F238E27FC236}">
                      <a16:creationId xmlns:a16="http://schemas.microsoft.com/office/drawing/2014/main" id="{28F6CB92-27F4-4EB3-4503-1648087F0F2D}"/>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56" name="Google Shape;9567;p73">
                  <a:extLst>
                    <a:ext uri="{FF2B5EF4-FFF2-40B4-BE49-F238E27FC236}">
                      <a16:creationId xmlns:a16="http://schemas.microsoft.com/office/drawing/2014/main" id="{166F6111-CA9B-6034-1FDF-30D9C1B86579}"/>
                    </a:ext>
                  </a:extLst>
                </p:cNvPr>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57" name="Google Shape;9568;p73">
                  <a:extLst>
                    <a:ext uri="{FF2B5EF4-FFF2-40B4-BE49-F238E27FC236}">
                      <a16:creationId xmlns:a16="http://schemas.microsoft.com/office/drawing/2014/main" id="{C5C1D95E-0E14-C661-CA48-995F05F96852}"/>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8" name="Google Shape;9569;p73">
                <a:extLst>
                  <a:ext uri="{FF2B5EF4-FFF2-40B4-BE49-F238E27FC236}">
                    <a16:creationId xmlns:a16="http://schemas.microsoft.com/office/drawing/2014/main" id="{610D5E38-84E4-6C6A-0F20-DDB486D6E518}"/>
                  </a:ext>
                </a:extLst>
              </p:cNvPr>
              <p:cNvGrpSpPr/>
              <p:nvPr/>
            </p:nvGrpSpPr>
            <p:grpSpPr>
              <a:xfrm>
                <a:off x="6475073" y="3793814"/>
                <a:ext cx="500612" cy="408748"/>
                <a:chOff x="3860400" y="3254050"/>
                <a:chExt cx="296175" cy="241825"/>
              </a:xfrm>
              <a:grpFill/>
            </p:grpSpPr>
            <p:sp>
              <p:nvSpPr>
                <p:cNvPr id="17448" name="Google Shape;9570;p73">
                  <a:extLst>
                    <a:ext uri="{FF2B5EF4-FFF2-40B4-BE49-F238E27FC236}">
                      <a16:creationId xmlns:a16="http://schemas.microsoft.com/office/drawing/2014/main" id="{45344967-0142-7115-F751-1D2E946B8CAD}"/>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49" name="Google Shape;9571;p73">
                  <a:extLst>
                    <a:ext uri="{FF2B5EF4-FFF2-40B4-BE49-F238E27FC236}">
                      <a16:creationId xmlns:a16="http://schemas.microsoft.com/office/drawing/2014/main" id="{D6B912F4-DFE5-7B9E-A2D9-AA3CBE7E9298}"/>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50" name="Google Shape;9572;p73">
                  <a:extLst>
                    <a:ext uri="{FF2B5EF4-FFF2-40B4-BE49-F238E27FC236}">
                      <a16:creationId xmlns:a16="http://schemas.microsoft.com/office/drawing/2014/main" id="{C67F2188-C1FB-2D4F-EE81-96302D56C860}"/>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51" name="Google Shape;9573;p73">
                  <a:extLst>
                    <a:ext uri="{FF2B5EF4-FFF2-40B4-BE49-F238E27FC236}">
                      <a16:creationId xmlns:a16="http://schemas.microsoft.com/office/drawing/2014/main" id="{0FB29202-4928-8EA2-7543-83E2FBAB019A}"/>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52" name="Google Shape;9574;p73">
                  <a:extLst>
                    <a:ext uri="{FF2B5EF4-FFF2-40B4-BE49-F238E27FC236}">
                      <a16:creationId xmlns:a16="http://schemas.microsoft.com/office/drawing/2014/main" id="{2168A58E-D6BA-859C-2544-C6BDCCA9AD30}"/>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53" name="Google Shape;9575;p73">
                  <a:extLst>
                    <a:ext uri="{FF2B5EF4-FFF2-40B4-BE49-F238E27FC236}">
                      <a16:creationId xmlns:a16="http://schemas.microsoft.com/office/drawing/2014/main" id="{1D360885-D1D6-FC61-E975-648F2E5AAC34}"/>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54" name="Google Shape;9576;p73">
                  <a:extLst>
                    <a:ext uri="{FF2B5EF4-FFF2-40B4-BE49-F238E27FC236}">
                      <a16:creationId xmlns:a16="http://schemas.microsoft.com/office/drawing/2014/main" id="{268F06D4-C9DA-61B7-C10B-7CB91E9160D6}"/>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439" name="Google Shape;9577;p73">
                <a:extLst>
                  <a:ext uri="{FF2B5EF4-FFF2-40B4-BE49-F238E27FC236}">
                    <a16:creationId xmlns:a16="http://schemas.microsoft.com/office/drawing/2014/main" id="{B7CBB925-F9A1-BCB8-0DEE-AB3259A0A411}"/>
                  </a:ext>
                </a:extLst>
              </p:cNvPr>
              <p:cNvGrpSpPr/>
              <p:nvPr/>
            </p:nvGrpSpPr>
            <p:grpSpPr>
              <a:xfrm>
                <a:off x="6474397" y="4377925"/>
                <a:ext cx="501965" cy="500612"/>
                <a:chOff x="3859600" y="3591950"/>
                <a:chExt cx="296975" cy="296175"/>
              </a:xfrm>
              <a:grpFill/>
            </p:grpSpPr>
            <p:sp>
              <p:nvSpPr>
                <p:cNvPr id="17445" name="Google Shape;9578;p73">
                  <a:extLst>
                    <a:ext uri="{FF2B5EF4-FFF2-40B4-BE49-F238E27FC236}">
                      <a16:creationId xmlns:a16="http://schemas.microsoft.com/office/drawing/2014/main" id="{B6600A9F-561D-C193-7A31-026EAB7F7B36}"/>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46" name="Google Shape;9579;p73">
                  <a:extLst>
                    <a:ext uri="{FF2B5EF4-FFF2-40B4-BE49-F238E27FC236}">
                      <a16:creationId xmlns:a16="http://schemas.microsoft.com/office/drawing/2014/main" id="{BDA409DC-B596-0B04-18C7-F52246FF36AC}"/>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47" name="Google Shape;9580;p73">
                  <a:extLst>
                    <a:ext uri="{FF2B5EF4-FFF2-40B4-BE49-F238E27FC236}">
                      <a16:creationId xmlns:a16="http://schemas.microsoft.com/office/drawing/2014/main" id="{9770E3E5-3B9F-8360-D5D6-ED802A133C2E}"/>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92" name="Google Shape;9581;p73">
                <a:extLst>
                  <a:ext uri="{FF2B5EF4-FFF2-40B4-BE49-F238E27FC236}">
                    <a16:creationId xmlns:a16="http://schemas.microsoft.com/office/drawing/2014/main" id="{84C74058-7D7B-F0F2-B002-23BD0C89892A}"/>
                  </a:ext>
                </a:extLst>
              </p:cNvPr>
              <p:cNvGrpSpPr/>
              <p:nvPr/>
            </p:nvGrpSpPr>
            <p:grpSpPr>
              <a:xfrm>
                <a:off x="6475073" y="4984646"/>
                <a:ext cx="500612" cy="500612"/>
                <a:chOff x="3860400" y="3955025"/>
                <a:chExt cx="296175" cy="296175"/>
              </a:xfrm>
              <a:grpFill/>
            </p:grpSpPr>
            <p:sp>
              <p:nvSpPr>
                <p:cNvPr id="17440" name="Google Shape;9582;p73">
                  <a:extLst>
                    <a:ext uri="{FF2B5EF4-FFF2-40B4-BE49-F238E27FC236}">
                      <a16:creationId xmlns:a16="http://schemas.microsoft.com/office/drawing/2014/main" id="{8010354F-F06D-F9A0-E9C6-E856951E1278}"/>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41" name="Google Shape;9583;p73">
                  <a:extLst>
                    <a:ext uri="{FF2B5EF4-FFF2-40B4-BE49-F238E27FC236}">
                      <a16:creationId xmlns:a16="http://schemas.microsoft.com/office/drawing/2014/main" id="{58401B3C-739C-EA76-4908-5F9A15B270E2}"/>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42" name="Google Shape;9584;p73">
                  <a:extLst>
                    <a:ext uri="{FF2B5EF4-FFF2-40B4-BE49-F238E27FC236}">
                      <a16:creationId xmlns:a16="http://schemas.microsoft.com/office/drawing/2014/main" id="{742BDA9C-ACDE-70AD-7C82-595AB1231A81}"/>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43" name="Google Shape;9585;p73">
                  <a:extLst>
                    <a:ext uri="{FF2B5EF4-FFF2-40B4-BE49-F238E27FC236}">
                      <a16:creationId xmlns:a16="http://schemas.microsoft.com/office/drawing/2014/main" id="{832070B4-D6BC-4EB2-AF33-6DD95B2A9EA4}"/>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44" name="Google Shape;9586;p73">
                  <a:extLst>
                    <a:ext uri="{FF2B5EF4-FFF2-40B4-BE49-F238E27FC236}">
                      <a16:creationId xmlns:a16="http://schemas.microsoft.com/office/drawing/2014/main" id="{2BADB560-B07B-56AC-C1D4-E9E6B253426C}"/>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93" name="Google Shape;9587;p73">
                <a:extLst>
                  <a:ext uri="{FF2B5EF4-FFF2-40B4-BE49-F238E27FC236}">
                    <a16:creationId xmlns:a16="http://schemas.microsoft.com/office/drawing/2014/main" id="{3C7CB3A3-FD9E-D005-DCC3-EBD9B5B1D1AC}"/>
                  </a:ext>
                </a:extLst>
              </p:cNvPr>
              <p:cNvGrpSpPr/>
              <p:nvPr/>
            </p:nvGrpSpPr>
            <p:grpSpPr>
              <a:xfrm>
                <a:off x="9642831" y="3748557"/>
                <a:ext cx="508599" cy="499261"/>
                <a:chOff x="5716825" y="3235950"/>
                <a:chExt cx="300900" cy="295375"/>
              </a:xfrm>
              <a:grpFill/>
            </p:grpSpPr>
            <p:sp>
              <p:nvSpPr>
                <p:cNvPr id="220" name="Google Shape;9588;p73">
                  <a:extLst>
                    <a:ext uri="{FF2B5EF4-FFF2-40B4-BE49-F238E27FC236}">
                      <a16:creationId xmlns:a16="http://schemas.microsoft.com/office/drawing/2014/main" id="{2C30F6E9-CCA4-D61F-855F-5582737EF866}"/>
                    </a:ext>
                  </a:extLst>
                </p:cNvPr>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1" name="Google Shape;9589;p73">
                  <a:extLst>
                    <a:ext uri="{FF2B5EF4-FFF2-40B4-BE49-F238E27FC236}">
                      <a16:creationId xmlns:a16="http://schemas.microsoft.com/office/drawing/2014/main" id="{9D874D8C-7231-BEF0-5509-B69C71948FAE}"/>
                    </a:ext>
                  </a:extLst>
                </p:cNvPr>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2" name="Google Shape;9590;p73">
                  <a:extLst>
                    <a:ext uri="{FF2B5EF4-FFF2-40B4-BE49-F238E27FC236}">
                      <a16:creationId xmlns:a16="http://schemas.microsoft.com/office/drawing/2014/main" id="{5779D0CB-FA23-772B-2228-2176DC1605EB}"/>
                    </a:ext>
                  </a:extLst>
                </p:cNvPr>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3" name="Google Shape;9591;p73">
                  <a:extLst>
                    <a:ext uri="{FF2B5EF4-FFF2-40B4-BE49-F238E27FC236}">
                      <a16:creationId xmlns:a16="http://schemas.microsoft.com/office/drawing/2014/main" id="{1C4B7C79-889F-BCBD-0AAD-E8635E196AA7}"/>
                    </a:ext>
                  </a:extLst>
                </p:cNvPr>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94" name="Google Shape;9592;p73">
                <a:extLst>
                  <a:ext uri="{FF2B5EF4-FFF2-40B4-BE49-F238E27FC236}">
                    <a16:creationId xmlns:a16="http://schemas.microsoft.com/office/drawing/2014/main" id="{590310F4-29A2-59CF-3A64-3E276F7426F8}"/>
                  </a:ext>
                </a:extLst>
              </p:cNvPr>
              <p:cNvGrpSpPr/>
              <p:nvPr/>
            </p:nvGrpSpPr>
            <p:grpSpPr>
              <a:xfrm>
                <a:off x="9661466" y="4393899"/>
                <a:ext cx="471329" cy="468667"/>
                <a:chOff x="5727850" y="3609275"/>
                <a:chExt cx="278850" cy="277275"/>
              </a:xfrm>
              <a:grpFill/>
            </p:grpSpPr>
            <p:sp>
              <p:nvSpPr>
                <p:cNvPr id="210" name="Google Shape;9593;p73">
                  <a:extLst>
                    <a:ext uri="{FF2B5EF4-FFF2-40B4-BE49-F238E27FC236}">
                      <a16:creationId xmlns:a16="http://schemas.microsoft.com/office/drawing/2014/main" id="{AB0207E7-B2D5-8098-FDEF-A06A220B1A0E}"/>
                    </a:ext>
                  </a:extLst>
                </p:cNvPr>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1" name="Google Shape;9594;p73">
                  <a:extLst>
                    <a:ext uri="{FF2B5EF4-FFF2-40B4-BE49-F238E27FC236}">
                      <a16:creationId xmlns:a16="http://schemas.microsoft.com/office/drawing/2014/main" id="{B590856B-17CD-396A-D9B1-CF93A07427AE}"/>
                    </a:ext>
                  </a:extLst>
                </p:cNvPr>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2" name="Google Shape;9595;p73">
                  <a:extLst>
                    <a:ext uri="{FF2B5EF4-FFF2-40B4-BE49-F238E27FC236}">
                      <a16:creationId xmlns:a16="http://schemas.microsoft.com/office/drawing/2014/main" id="{43FE57BD-8CE7-B5DC-E815-1B5F3A45B769}"/>
                    </a:ext>
                  </a:extLst>
                </p:cNvPr>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3" name="Google Shape;9596;p73">
                  <a:extLst>
                    <a:ext uri="{FF2B5EF4-FFF2-40B4-BE49-F238E27FC236}">
                      <a16:creationId xmlns:a16="http://schemas.microsoft.com/office/drawing/2014/main" id="{A2B58CDB-2D8D-FF16-5713-F82BA0F9EDA3}"/>
                    </a:ext>
                  </a:extLst>
                </p:cNvPr>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9" name="Google Shape;9597;p73">
                  <a:extLst>
                    <a:ext uri="{FF2B5EF4-FFF2-40B4-BE49-F238E27FC236}">
                      <a16:creationId xmlns:a16="http://schemas.microsoft.com/office/drawing/2014/main" id="{4EB9D4F8-0744-A53B-D6E4-8AE947889291}"/>
                    </a:ext>
                  </a:extLst>
                </p:cNvPr>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95" name="Google Shape;9598;p73">
                <a:extLst>
                  <a:ext uri="{FF2B5EF4-FFF2-40B4-BE49-F238E27FC236}">
                    <a16:creationId xmlns:a16="http://schemas.microsoft.com/office/drawing/2014/main" id="{1F99D43B-E1EF-2C58-D360-579A70FCCB05}"/>
                  </a:ext>
                </a:extLst>
              </p:cNvPr>
              <p:cNvGrpSpPr/>
              <p:nvPr/>
            </p:nvGrpSpPr>
            <p:grpSpPr>
              <a:xfrm>
                <a:off x="9677461" y="4985321"/>
                <a:ext cx="439341" cy="499261"/>
                <a:chOff x="5736525" y="3963700"/>
                <a:chExt cx="259925" cy="295375"/>
              </a:xfrm>
              <a:grpFill/>
            </p:grpSpPr>
            <p:sp>
              <p:nvSpPr>
                <p:cNvPr id="203" name="Google Shape;9599;p73">
                  <a:extLst>
                    <a:ext uri="{FF2B5EF4-FFF2-40B4-BE49-F238E27FC236}">
                      <a16:creationId xmlns:a16="http://schemas.microsoft.com/office/drawing/2014/main" id="{CC95C0FD-2CAA-7F60-589B-587719179ADA}"/>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 name="Google Shape;9600;p73">
                  <a:extLst>
                    <a:ext uri="{FF2B5EF4-FFF2-40B4-BE49-F238E27FC236}">
                      <a16:creationId xmlns:a16="http://schemas.microsoft.com/office/drawing/2014/main" id="{CEF62F2E-10EB-5C97-BEE3-C783CC595881}"/>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 name="Google Shape;9601;p73">
                  <a:extLst>
                    <a:ext uri="{FF2B5EF4-FFF2-40B4-BE49-F238E27FC236}">
                      <a16:creationId xmlns:a16="http://schemas.microsoft.com/office/drawing/2014/main" id="{94FE924A-2ECE-D624-A911-060E5BB28546}"/>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Google Shape;9602;p73">
                  <a:extLst>
                    <a:ext uri="{FF2B5EF4-FFF2-40B4-BE49-F238E27FC236}">
                      <a16:creationId xmlns:a16="http://schemas.microsoft.com/office/drawing/2014/main" id="{DA08378F-0ADB-BAC9-BC87-3D27A44AEA57}"/>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 name="Google Shape;9603;p73">
                  <a:extLst>
                    <a:ext uri="{FF2B5EF4-FFF2-40B4-BE49-F238E27FC236}">
                      <a16:creationId xmlns:a16="http://schemas.microsoft.com/office/drawing/2014/main" id="{D06A2799-E6C2-FBB5-A3F7-3ECA9C28DCC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8" name="Google Shape;9604;p73">
                  <a:extLst>
                    <a:ext uri="{FF2B5EF4-FFF2-40B4-BE49-F238E27FC236}">
                      <a16:creationId xmlns:a16="http://schemas.microsoft.com/office/drawing/2014/main" id="{302F0DFC-1AA1-954A-7951-1E49902C16AF}"/>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9" name="Google Shape;9605;p73">
                  <a:extLst>
                    <a:ext uri="{FF2B5EF4-FFF2-40B4-BE49-F238E27FC236}">
                      <a16:creationId xmlns:a16="http://schemas.microsoft.com/office/drawing/2014/main" id="{D4A1F93D-ACD3-017C-59C9-D041D3E0B53E}"/>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96" name="Google Shape;9606;p73">
                <a:extLst>
                  <a:ext uri="{FF2B5EF4-FFF2-40B4-BE49-F238E27FC236}">
                    <a16:creationId xmlns:a16="http://schemas.microsoft.com/office/drawing/2014/main" id="{CAD86A38-7B71-79A1-8332-07AD365E77B3}"/>
                  </a:ext>
                </a:extLst>
              </p:cNvPr>
              <p:cNvGrpSpPr/>
              <p:nvPr/>
            </p:nvGrpSpPr>
            <p:grpSpPr>
              <a:xfrm>
                <a:off x="10925482" y="4377925"/>
                <a:ext cx="501965" cy="500612"/>
                <a:chOff x="6553275" y="3604550"/>
                <a:chExt cx="296975" cy="296175"/>
              </a:xfrm>
              <a:grpFill/>
            </p:grpSpPr>
            <p:sp>
              <p:nvSpPr>
                <p:cNvPr id="197" name="Google Shape;9607;p73">
                  <a:extLst>
                    <a:ext uri="{FF2B5EF4-FFF2-40B4-BE49-F238E27FC236}">
                      <a16:creationId xmlns:a16="http://schemas.microsoft.com/office/drawing/2014/main" id="{1733F7A6-6FCD-F5F5-47FC-051C6B69EE21}"/>
                    </a:ext>
                  </a:extLst>
                </p:cNvPr>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8" name="Google Shape;9608;p73">
                  <a:extLst>
                    <a:ext uri="{FF2B5EF4-FFF2-40B4-BE49-F238E27FC236}">
                      <a16:creationId xmlns:a16="http://schemas.microsoft.com/office/drawing/2014/main" id="{0B1A0D9C-6DC1-E7B4-3048-2E6F8C741E4C}"/>
                    </a:ext>
                  </a:extLst>
                </p:cNvPr>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9" name="Google Shape;9609;p73">
                  <a:extLst>
                    <a:ext uri="{FF2B5EF4-FFF2-40B4-BE49-F238E27FC236}">
                      <a16:creationId xmlns:a16="http://schemas.microsoft.com/office/drawing/2014/main" id="{0B1165AD-2D3D-5173-601A-0859F79D0659}"/>
                    </a:ext>
                  </a:extLst>
                </p:cNvPr>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Google Shape;9610;p73">
                  <a:extLst>
                    <a:ext uri="{FF2B5EF4-FFF2-40B4-BE49-F238E27FC236}">
                      <a16:creationId xmlns:a16="http://schemas.microsoft.com/office/drawing/2014/main" id="{1949162F-FA86-A66F-A5F1-71DE55439AA9}"/>
                    </a:ext>
                  </a:extLst>
                </p:cNvPr>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Google Shape;9611;p73">
                  <a:extLst>
                    <a:ext uri="{FF2B5EF4-FFF2-40B4-BE49-F238E27FC236}">
                      <a16:creationId xmlns:a16="http://schemas.microsoft.com/office/drawing/2014/main" id="{E5EA8356-CF01-6645-B9EC-DD0A793EEF50}"/>
                    </a:ext>
                  </a:extLst>
                </p:cNvPr>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2" name="Google Shape;9612;p73">
                  <a:extLst>
                    <a:ext uri="{FF2B5EF4-FFF2-40B4-BE49-F238E27FC236}">
                      <a16:creationId xmlns:a16="http://schemas.microsoft.com/office/drawing/2014/main" id="{5A40A9B1-4C2F-3FE3-F31D-6155E10222B3}"/>
                    </a:ext>
                  </a:extLst>
                </p:cNvPr>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sp>
        <p:nvSpPr>
          <p:cNvPr id="17834" name="TextBox 17833">
            <a:extLst>
              <a:ext uri="{FF2B5EF4-FFF2-40B4-BE49-F238E27FC236}">
                <a16:creationId xmlns:a16="http://schemas.microsoft.com/office/drawing/2014/main" id="{C2D33961-80B6-A009-7B65-FD5B6CB3820D}"/>
              </a:ext>
            </a:extLst>
          </p:cNvPr>
          <p:cNvSpPr txBox="1"/>
          <p:nvPr/>
        </p:nvSpPr>
        <p:spPr>
          <a:xfrm>
            <a:off x="0" y="313639"/>
            <a:ext cx="12192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4000" b="1" i="0" u="none" strike="noStrike" kern="1200" cap="none" spc="0" normalizeH="0" baseline="0" noProof="0">
                <a:ln>
                  <a:noFill/>
                </a:ln>
                <a:solidFill>
                  <a:schemeClr val="bg1"/>
                </a:solidFill>
                <a:effectLst/>
                <a:uLnTx/>
                <a:uFillTx/>
                <a:latin typeface="Montserrat" panose="00000500000000000000" pitchFamily="2" charset="0"/>
                <a:ea typeface="Cambria" panose="02040503050406030204" pitchFamily="18" charset="0"/>
              </a:rPr>
              <a:t>Icons</a:t>
            </a:r>
          </a:p>
        </p:txBody>
      </p:sp>
    </p:spTree>
    <p:extLst>
      <p:ext uri="{BB962C8B-B14F-4D97-AF65-F5344CB8AC3E}">
        <p14:creationId xmlns:p14="http://schemas.microsoft.com/office/powerpoint/2010/main" val="681013264"/>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p15="http://schemas.microsoft.com/office/powerpoint/2012/main" xmlns:p159="http://schemas.microsoft.com/office/powerpoint/2015/09/main">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834" name="TextBox 17833">
            <a:extLst>
              <a:ext uri="{FF2B5EF4-FFF2-40B4-BE49-F238E27FC236}">
                <a16:creationId xmlns:a16="http://schemas.microsoft.com/office/drawing/2014/main" id="{C2D33961-80B6-A009-7B65-FD5B6CB3820D}"/>
              </a:ext>
            </a:extLst>
          </p:cNvPr>
          <p:cNvSpPr txBox="1"/>
          <p:nvPr/>
        </p:nvSpPr>
        <p:spPr>
          <a:xfrm>
            <a:off x="0" y="313639"/>
            <a:ext cx="12192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4000" b="1" i="0" u="none" strike="noStrike" kern="1200" cap="none" spc="0" normalizeH="0" baseline="0" noProof="0">
                <a:ln>
                  <a:noFill/>
                </a:ln>
                <a:solidFill>
                  <a:schemeClr val="bg1"/>
                </a:solidFill>
                <a:effectLst/>
                <a:uLnTx/>
                <a:uFillTx/>
                <a:latin typeface="Montserrat" panose="00000500000000000000" pitchFamily="2" charset="0"/>
                <a:ea typeface="Cambria" panose="02040503050406030204" pitchFamily="18" charset="0"/>
              </a:rPr>
              <a:t>Icons</a:t>
            </a:r>
          </a:p>
        </p:txBody>
      </p:sp>
      <p:grpSp>
        <p:nvGrpSpPr>
          <p:cNvPr id="3" name="Group 2">
            <a:extLst>
              <a:ext uri="{FF2B5EF4-FFF2-40B4-BE49-F238E27FC236}">
                <a16:creationId xmlns:a16="http://schemas.microsoft.com/office/drawing/2014/main" id="{E5E0D878-C180-3421-6E4C-EC4403F50108}"/>
              </a:ext>
            </a:extLst>
          </p:cNvPr>
          <p:cNvGrpSpPr/>
          <p:nvPr/>
        </p:nvGrpSpPr>
        <p:grpSpPr>
          <a:xfrm>
            <a:off x="397192" y="1476392"/>
            <a:ext cx="11397616" cy="4614289"/>
            <a:chOff x="397192" y="1548962"/>
            <a:chExt cx="11397616" cy="4614289"/>
          </a:xfrm>
          <a:solidFill>
            <a:schemeClr val="bg1"/>
          </a:solidFill>
        </p:grpSpPr>
        <p:grpSp>
          <p:nvGrpSpPr>
            <p:cNvPr id="5" name="Group 4">
              <a:extLst>
                <a:ext uri="{FF2B5EF4-FFF2-40B4-BE49-F238E27FC236}">
                  <a16:creationId xmlns:a16="http://schemas.microsoft.com/office/drawing/2014/main" id="{262BF839-C42C-F9C7-25E5-5E23EB9145DD}"/>
                </a:ext>
              </a:extLst>
            </p:cNvPr>
            <p:cNvGrpSpPr/>
            <p:nvPr/>
          </p:nvGrpSpPr>
          <p:grpSpPr>
            <a:xfrm>
              <a:off x="420547" y="3548838"/>
              <a:ext cx="11373408" cy="644982"/>
              <a:chOff x="420547" y="3453239"/>
              <a:chExt cx="11373408" cy="644982"/>
            </a:xfrm>
            <a:grpFill/>
          </p:grpSpPr>
          <p:sp>
            <p:nvSpPr>
              <p:cNvPr id="18004" name="Google Shape;12426;p89">
                <a:extLst>
                  <a:ext uri="{FF2B5EF4-FFF2-40B4-BE49-F238E27FC236}">
                    <a16:creationId xmlns:a16="http://schemas.microsoft.com/office/drawing/2014/main" id="{FBAD5839-800F-CD81-60D8-F557E27D74B8}"/>
                  </a:ext>
                </a:extLst>
              </p:cNvPr>
              <p:cNvSpPr/>
              <p:nvPr/>
            </p:nvSpPr>
            <p:spPr>
              <a:xfrm>
                <a:off x="420547" y="3454119"/>
                <a:ext cx="649979" cy="642992"/>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a:ea typeface="+mn-ea"/>
                  <a:cs typeface="+mn-cs"/>
                </a:endParaRPr>
              </a:p>
            </p:txBody>
          </p:sp>
          <p:grpSp>
            <p:nvGrpSpPr>
              <p:cNvPr id="18005" name="Google Shape;12431;p89">
                <a:extLst>
                  <a:ext uri="{FF2B5EF4-FFF2-40B4-BE49-F238E27FC236}">
                    <a16:creationId xmlns:a16="http://schemas.microsoft.com/office/drawing/2014/main" id="{9A10DD3B-8A4D-509F-3013-8E9D74CCF30A}"/>
                  </a:ext>
                </a:extLst>
              </p:cNvPr>
              <p:cNvGrpSpPr/>
              <p:nvPr/>
            </p:nvGrpSpPr>
            <p:grpSpPr>
              <a:xfrm>
                <a:off x="4541947" y="3455229"/>
                <a:ext cx="644752" cy="641288"/>
                <a:chOff x="-4931075" y="2765725"/>
                <a:chExt cx="293025" cy="291450"/>
              </a:xfrm>
              <a:grpFill/>
            </p:grpSpPr>
            <p:sp>
              <p:nvSpPr>
                <p:cNvPr id="18060" name="Google Shape;12432;p89">
                  <a:extLst>
                    <a:ext uri="{FF2B5EF4-FFF2-40B4-BE49-F238E27FC236}">
                      <a16:creationId xmlns:a16="http://schemas.microsoft.com/office/drawing/2014/main" id="{3C460379-0A0F-3010-87EF-518B9514B6AC}"/>
                    </a:ext>
                  </a:extLst>
                </p:cNvPr>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61" name="Google Shape;12433;p89">
                  <a:extLst>
                    <a:ext uri="{FF2B5EF4-FFF2-40B4-BE49-F238E27FC236}">
                      <a16:creationId xmlns:a16="http://schemas.microsoft.com/office/drawing/2014/main" id="{57172864-8473-2BA2-5B77-C3C364C81FE7}"/>
                    </a:ext>
                  </a:extLst>
                </p:cNvPr>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8006" name="Google Shape;12444;p89">
                <a:extLst>
                  <a:ext uri="{FF2B5EF4-FFF2-40B4-BE49-F238E27FC236}">
                    <a16:creationId xmlns:a16="http://schemas.microsoft.com/office/drawing/2014/main" id="{C53AC2AF-4780-868E-88CF-1A8DBED798E5}"/>
                  </a:ext>
                </a:extLst>
              </p:cNvPr>
              <p:cNvGrpSpPr/>
              <p:nvPr/>
            </p:nvGrpSpPr>
            <p:grpSpPr>
              <a:xfrm>
                <a:off x="8683385" y="3492498"/>
                <a:ext cx="641288" cy="566751"/>
                <a:chOff x="-3137650" y="2787000"/>
                <a:chExt cx="291450" cy="257575"/>
              </a:xfrm>
              <a:grpFill/>
            </p:grpSpPr>
            <p:sp>
              <p:nvSpPr>
                <p:cNvPr id="18052" name="Google Shape;12445;p89">
                  <a:extLst>
                    <a:ext uri="{FF2B5EF4-FFF2-40B4-BE49-F238E27FC236}">
                      <a16:creationId xmlns:a16="http://schemas.microsoft.com/office/drawing/2014/main" id="{6F3FED06-EE94-94F5-01D1-7B077FEF1B7B}"/>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53" name="Google Shape;12446;p89">
                  <a:extLst>
                    <a:ext uri="{FF2B5EF4-FFF2-40B4-BE49-F238E27FC236}">
                      <a16:creationId xmlns:a16="http://schemas.microsoft.com/office/drawing/2014/main" id="{8913422F-594D-A2DA-B4C7-1611B5349B23}"/>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54" name="Google Shape;12447;p89">
                  <a:extLst>
                    <a:ext uri="{FF2B5EF4-FFF2-40B4-BE49-F238E27FC236}">
                      <a16:creationId xmlns:a16="http://schemas.microsoft.com/office/drawing/2014/main" id="{F2502AD4-6DCB-1DF0-22AE-7D07D27BBA39}"/>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55" name="Google Shape;12448;p89">
                  <a:extLst>
                    <a:ext uri="{FF2B5EF4-FFF2-40B4-BE49-F238E27FC236}">
                      <a16:creationId xmlns:a16="http://schemas.microsoft.com/office/drawing/2014/main" id="{B994D15C-5A30-89E5-763C-1A63EAC789E9}"/>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56" name="Google Shape;12449;p89">
                  <a:extLst>
                    <a:ext uri="{FF2B5EF4-FFF2-40B4-BE49-F238E27FC236}">
                      <a16:creationId xmlns:a16="http://schemas.microsoft.com/office/drawing/2014/main" id="{6268C75C-C03C-84C7-67C5-60357EE7A949}"/>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57" name="Google Shape;12450;p89">
                  <a:extLst>
                    <a:ext uri="{FF2B5EF4-FFF2-40B4-BE49-F238E27FC236}">
                      <a16:creationId xmlns:a16="http://schemas.microsoft.com/office/drawing/2014/main" id="{78C49049-4CBB-B176-7676-FABEE681C75A}"/>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58" name="Google Shape;12451;p89">
                  <a:extLst>
                    <a:ext uri="{FF2B5EF4-FFF2-40B4-BE49-F238E27FC236}">
                      <a16:creationId xmlns:a16="http://schemas.microsoft.com/office/drawing/2014/main" id="{B5E5D2EF-362E-36D2-0121-A36426AD26AD}"/>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59" name="Google Shape;12452;p89">
                  <a:extLst>
                    <a:ext uri="{FF2B5EF4-FFF2-40B4-BE49-F238E27FC236}">
                      <a16:creationId xmlns:a16="http://schemas.microsoft.com/office/drawing/2014/main" id="{03D027CD-0572-70F8-BD7A-2EA28AC61116}"/>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8007" name="Google Shape;12456;p89">
                <a:extLst>
                  <a:ext uri="{FF2B5EF4-FFF2-40B4-BE49-F238E27FC236}">
                    <a16:creationId xmlns:a16="http://schemas.microsoft.com/office/drawing/2014/main" id="{801ACCAD-EB53-3406-C169-7BBC07AC642B}"/>
                  </a:ext>
                </a:extLst>
              </p:cNvPr>
              <p:cNvGrpSpPr/>
              <p:nvPr/>
            </p:nvGrpSpPr>
            <p:grpSpPr>
              <a:xfrm>
                <a:off x="1243541" y="3454375"/>
                <a:ext cx="642992" cy="642992"/>
                <a:chOff x="-6354300" y="2757075"/>
                <a:chExt cx="292225" cy="292225"/>
              </a:xfrm>
              <a:grpFill/>
            </p:grpSpPr>
            <p:sp>
              <p:nvSpPr>
                <p:cNvPr id="18048" name="Google Shape;12457;p89">
                  <a:extLst>
                    <a:ext uri="{FF2B5EF4-FFF2-40B4-BE49-F238E27FC236}">
                      <a16:creationId xmlns:a16="http://schemas.microsoft.com/office/drawing/2014/main" id="{AE141DBC-F85C-578E-BC6C-2B17768125DF}"/>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49" name="Google Shape;12458;p89">
                  <a:extLst>
                    <a:ext uri="{FF2B5EF4-FFF2-40B4-BE49-F238E27FC236}">
                      <a16:creationId xmlns:a16="http://schemas.microsoft.com/office/drawing/2014/main" id="{DF2AF500-55D4-D5AD-ED02-0F94CA73037F}"/>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50" name="Google Shape;12459;p89">
                  <a:extLst>
                    <a:ext uri="{FF2B5EF4-FFF2-40B4-BE49-F238E27FC236}">
                      <a16:creationId xmlns:a16="http://schemas.microsoft.com/office/drawing/2014/main" id="{D685856E-AE70-CCFC-0028-F8307B1CA3D4}"/>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51" name="Google Shape;12460;p89">
                  <a:extLst>
                    <a:ext uri="{FF2B5EF4-FFF2-40B4-BE49-F238E27FC236}">
                      <a16:creationId xmlns:a16="http://schemas.microsoft.com/office/drawing/2014/main" id="{CE0EC2FB-2FBD-7E82-653B-319554437645}"/>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8008" name="Google Shape;12467;p89">
                <a:extLst>
                  <a:ext uri="{FF2B5EF4-FFF2-40B4-BE49-F238E27FC236}">
                    <a16:creationId xmlns:a16="http://schemas.microsoft.com/office/drawing/2014/main" id="{D287448A-74BE-5165-203B-B1DB25E98BEE}"/>
                  </a:ext>
                </a:extLst>
              </p:cNvPr>
              <p:cNvGrpSpPr/>
              <p:nvPr/>
            </p:nvGrpSpPr>
            <p:grpSpPr>
              <a:xfrm>
                <a:off x="5368208" y="3453523"/>
                <a:ext cx="644752" cy="644698"/>
                <a:chOff x="-4572700" y="2764950"/>
                <a:chExt cx="293025" cy="293000"/>
              </a:xfrm>
              <a:grpFill/>
            </p:grpSpPr>
            <p:sp>
              <p:nvSpPr>
                <p:cNvPr id="18043" name="Google Shape;12468;p89">
                  <a:extLst>
                    <a:ext uri="{FF2B5EF4-FFF2-40B4-BE49-F238E27FC236}">
                      <a16:creationId xmlns:a16="http://schemas.microsoft.com/office/drawing/2014/main" id="{9776A23D-2068-894F-3343-18F6CF1A1C13}"/>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44" name="Google Shape;12469;p89">
                  <a:extLst>
                    <a:ext uri="{FF2B5EF4-FFF2-40B4-BE49-F238E27FC236}">
                      <a16:creationId xmlns:a16="http://schemas.microsoft.com/office/drawing/2014/main" id="{58777053-5600-3A2E-120B-EE5A72C71E96}"/>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45" name="Google Shape;12470;p89">
                  <a:extLst>
                    <a:ext uri="{FF2B5EF4-FFF2-40B4-BE49-F238E27FC236}">
                      <a16:creationId xmlns:a16="http://schemas.microsoft.com/office/drawing/2014/main" id="{FBC17679-609A-DC03-17FB-CC73E7CCF477}"/>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46" name="Google Shape;12471;p89">
                  <a:extLst>
                    <a:ext uri="{FF2B5EF4-FFF2-40B4-BE49-F238E27FC236}">
                      <a16:creationId xmlns:a16="http://schemas.microsoft.com/office/drawing/2014/main" id="{6F440B8C-F614-C982-DB0B-C5198D83DA81}"/>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47" name="Google Shape;12472;p89">
                  <a:extLst>
                    <a:ext uri="{FF2B5EF4-FFF2-40B4-BE49-F238E27FC236}">
                      <a16:creationId xmlns:a16="http://schemas.microsoft.com/office/drawing/2014/main" id="{D29FB425-102A-9DB2-47F1-006A0316FA0E}"/>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8009" name="Google Shape;12485;p89">
                <a:extLst>
                  <a:ext uri="{FF2B5EF4-FFF2-40B4-BE49-F238E27FC236}">
                    <a16:creationId xmlns:a16="http://schemas.microsoft.com/office/drawing/2014/main" id="{FA955663-D422-DBAF-0C48-79115B7285D5}"/>
                  </a:ext>
                </a:extLst>
              </p:cNvPr>
              <p:cNvGrpSpPr/>
              <p:nvPr/>
            </p:nvGrpSpPr>
            <p:grpSpPr>
              <a:xfrm>
                <a:off x="9506180" y="3456108"/>
                <a:ext cx="642992" cy="639527"/>
                <a:chOff x="-2571737" y="2764550"/>
                <a:chExt cx="292225" cy="290650"/>
              </a:xfrm>
              <a:grpFill/>
            </p:grpSpPr>
            <p:sp>
              <p:nvSpPr>
                <p:cNvPr id="18040" name="Google Shape;12486;p89">
                  <a:extLst>
                    <a:ext uri="{FF2B5EF4-FFF2-40B4-BE49-F238E27FC236}">
                      <a16:creationId xmlns:a16="http://schemas.microsoft.com/office/drawing/2014/main" id="{60D4B959-9272-E25D-9C72-35AE47A17A9A}"/>
                    </a:ext>
                  </a:extLst>
                </p:cNvPr>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41" name="Google Shape;12487;p89">
                  <a:extLst>
                    <a:ext uri="{FF2B5EF4-FFF2-40B4-BE49-F238E27FC236}">
                      <a16:creationId xmlns:a16="http://schemas.microsoft.com/office/drawing/2014/main" id="{539E9D48-4215-75B5-E23B-E133CAF03E22}"/>
                    </a:ext>
                  </a:extLst>
                </p:cNvPr>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42" name="Google Shape;12488;p89">
                  <a:extLst>
                    <a:ext uri="{FF2B5EF4-FFF2-40B4-BE49-F238E27FC236}">
                      <a16:creationId xmlns:a16="http://schemas.microsoft.com/office/drawing/2014/main" id="{1D1EB8A5-30D3-344C-7C04-DF53DF5EA338}"/>
                    </a:ext>
                  </a:extLst>
                </p:cNvPr>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8010" name="Google Shape;12498;p89">
                <a:extLst>
                  <a:ext uri="{FF2B5EF4-FFF2-40B4-BE49-F238E27FC236}">
                    <a16:creationId xmlns:a16="http://schemas.microsoft.com/office/drawing/2014/main" id="{AFCD1A12-D626-50C1-528E-795ECDB2B04F}"/>
                  </a:ext>
                </a:extLst>
              </p:cNvPr>
              <p:cNvGrpSpPr/>
              <p:nvPr/>
            </p:nvGrpSpPr>
            <p:grpSpPr>
              <a:xfrm>
                <a:off x="2088889" y="3454375"/>
                <a:ext cx="606578" cy="642992"/>
                <a:chOff x="-5995925" y="2757850"/>
                <a:chExt cx="275675" cy="292225"/>
              </a:xfrm>
              <a:grpFill/>
            </p:grpSpPr>
            <p:sp>
              <p:nvSpPr>
                <p:cNvPr id="18031" name="Google Shape;12499;p89">
                  <a:extLst>
                    <a:ext uri="{FF2B5EF4-FFF2-40B4-BE49-F238E27FC236}">
                      <a16:creationId xmlns:a16="http://schemas.microsoft.com/office/drawing/2014/main" id="{3792EEF3-2849-B1C6-51E4-CCEB3E68A020}"/>
                    </a:ext>
                  </a:extLst>
                </p:cNvPr>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32" name="Google Shape;12500;p89">
                  <a:extLst>
                    <a:ext uri="{FF2B5EF4-FFF2-40B4-BE49-F238E27FC236}">
                      <a16:creationId xmlns:a16="http://schemas.microsoft.com/office/drawing/2014/main" id="{CD8D84CF-462D-0188-E38C-B86686965D81}"/>
                    </a:ext>
                  </a:extLst>
                </p:cNvPr>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33" name="Google Shape;12501;p89">
                  <a:extLst>
                    <a:ext uri="{FF2B5EF4-FFF2-40B4-BE49-F238E27FC236}">
                      <a16:creationId xmlns:a16="http://schemas.microsoft.com/office/drawing/2014/main" id="{909693CD-86AA-98EB-279C-8F91C672EE31}"/>
                    </a:ext>
                  </a:extLst>
                </p:cNvPr>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34" name="Google Shape;12502;p89">
                  <a:extLst>
                    <a:ext uri="{FF2B5EF4-FFF2-40B4-BE49-F238E27FC236}">
                      <a16:creationId xmlns:a16="http://schemas.microsoft.com/office/drawing/2014/main" id="{F4D0850F-0F60-DFAB-4AF4-A1EE3208ABF5}"/>
                    </a:ext>
                  </a:extLst>
                </p:cNvPr>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35" name="Google Shape;12503;p89">
                  <a:extLst>
                    <a:ext uri="{FF2B5EF4-FFF2-40B4-BE49-F238E27FC236}">
                      <a16:creationId xmlns:a16="http://schemas.microsoft.com/office/drawing/2014/main" id="{B3E39510-F5A5-EE71-8894-6299105B0920}"/>
                    </a:ext>
                  </a:extLst>
                </p:cNvPr>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36" name="Google Shape;12504;p89">
                  <a:extLst>
                    <a:ext uri="{FF2B5EF4-FFF2-40B4-BE49-F238E27FC236}">
                      <a16:creationId xmlns:a16="http://schemas.microsoft.com/office/drawing/2014/main" id="{29EB52F9-D6B8-4868-5191-EEF30E6FE417}"/>
                    </a:ext>
                  </a:extLst>
                </p:cNvPr>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37" name="Google Shape;12505;p89">
                  <a:extLst>
                    <a:ext uri="{FF2B5EF4-FFF2-40B4-BE49-F238E27FC236}">
                      <a16:creationId xmlns:a16="http://schemas.microsoft.com/office/drawing/2014/main" id="{5A44455B-D8C5-E459-65DD-C7DB9A3086FC}"/>
                    </a:ext>
                  </a:extLst>
                </p:cNvPr>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38" name="Google Shape;12506;p89">
                  <a:extLst>
                    <a:ext uri="{FF2B5EF4-FFF2-40B4-BE49-F238E27FC236}">
                      <a16:creationId xmlns:a16="http://schemas.microsoft.com/office/drawing/2014/main" id="{C1936708-2D20-2659-A105-E74DC17EF46F}"/>
                    </a:ext>
                  </a:extLst>
                </p:cNvPr>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39" name="Google Shape;12507;p89">
                  <a:extLst>
                    <a:ext uri="{FF2B5EF4-FFF2-40B4-BE49-F238E27FC236}">
                      <a16:creationId xmlns:a16="http://schemas.microsoft.com/office/drawing/2014/main" id="{E05FB2D4-AEC3-5DBD-64AC-CF59865DABCC}"/>
                    </a:ext>
                  </a:extLst>
                </p:cNvPr>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8011" name="Google Shape;12515;p89">
                <a:extLst>
                  <a:ext uri="{FF2B5EF4-FFF2-40B4-BE49-F238E27FC236}">
                    <a16:creationId xmlns:a16="http://schemas.microsoft.com/office/drawing/2014/main" id="{1C444CAD-E63B-C194-63DE-DC0AAB211E2F}"/>
                  </a:ext>
                </a:extLst>
              </p:cNvPr>
              <p:cNvGrpSpPr/>
              <p:nvPr/>
            </p:nvGrpSpPr>
            <p:grpSpPr>
              <a:xfrm>
                <a:off x="6192681" y="3474318"/>
                <a:ext cx="641288" cy="603112"/>
                <a:chOff x="-4211975" y="2783850"/>
                <a:chExt cx="291450" cy="274100"/>
              </a:xfrm>
              <a:grpFill/>
            </p:grpSpPr>
            <p:sp>
              <p:nvSpPr>
                <p:cNvPr id="18028" name="Google Shape;12516;p89">
                  <a:extLst>
                    <a:ext uri="{FF2B5EF4-FFF2-40B4-BE49-F238E27FC236}">
                      <a16:creationId xmlns:a16="http://schemas.microsoft.com/office/drawing/2014/main" id="{69B44957-36EC-DD9C-283E-67A1B4588940}"/>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29" name="Google Shape;12517;p89">
                  <a:extLst>
                    <a:ext uri="{FF2B5EF4-FFF2-40B4-BE49-F238E27FC236}">
                      <a16:creationId xmlns:a16="http://schemas.microsoft.com/office/drawing/2014/main" id="{E01AB9F0-2FD3-297B-CE41-28D9EF7472BF}"/>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30" name="Google Shape;12518;p89">
                  <a:extLst>
                    <a:ext uri="{FF2B5EF4-FFF2-40B4-BE49-F238E27FC236}">
                      <a16:creationId xmlns:a16="http://schemas.microsoft.com/office/drawing/2014/main" id="{B49803BC-F25E-640E-4A53-CCD6CEDDAB9E}"/>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8012" name="Google Shape;12528;p89">
                <a:extLst>
                  <a:ext uri="{FF2B5EF4-FFF2-40B4-BE49-F238E27FC236}">
                    <a16:creationId xmlns:a16="http://schemas.microsoft.com/office/drawing/2014/main" id="{530A5EDA-2D6C-09EE-C247-952E050EA086}"/>
                  </a:ext>
                </a:extLst>
              </p:cNvPr>
              <p:cNvSpPr/>
              <p:nvPr/>
            </p:nvSpPr>
            <p:spPr>
              <a:xfrm>
                <a:off x="10330796" y="3453239"/>
                <a:ext cx="646458" cy="644753"/>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8013" name="Google Shape;12540;p89">
                <a:extLst>
                  <a:ext uri="{FF2B5EF4-FFF2-40B4-BE49-F238E27FC236}">
                    <a16:creationId xmlns:a16="http://schemas.microsoft.com/office/drawing/2014/main" id="{272E07E7-FF04-EBC4-1D60-4330B66D158F}"/>
                  </a:ext>
                </a:extLst>
              </p:cNvPr>
              <p:cNvGrpSpPr/>
              <p:nvPr/>
            </p:nvGrpSpPr>
            <p:grpSpPr>
              <a:xfrm>
                <a:off x="2893270" y="3454375"/>
                <a:ext cx="644698" cy="642992"/>
                <a:chOff x="-5635975" y="2757075"/>
                <a:chExt cx="293000" cy="292225"/>
              </a:xfrm>
              <a:grpFill/>
            </p:grpSpPr>
            <p:sp>
              <p:nvSpPr>
                <p:cNvPr id="18026" name="Google Shape;12541;p89">
                  <a:extLst>
                    <a:ext uri="{FF2B5EF4-FFF2-40B4-BE49-F238E27FC236}">
                      <a16:creationId xmlns:a16="http://schemas.microsoft.com/office/drawing/2014/main" id="{A8A4FC3C-B000-24DF-2802-AF4A12A784DD}"/>
                    </a:ext>
                  </a:extLst>
                </p:cNvPr>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27" name="Google Shape;12542;p89">
                  <a:extLst>
                    <a:ext uri="{FF2B5EF4-FFF2-40B4-BE49-F238E27FC236}">
                      <a16:creationId xmlns:a16="http://schemas.microsoft.com/office/drawing/2014/main" id="{78A0C69D-D358-2464-9BA0-2280C2B2EA40}"/>
                    </a:ext>
                  </a:extLst>
                </p:cNvPr>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8014" name="Google Shape;12549;p89">
                <a:extLst>
                  <a:ext uri="{FF2B5EF4-FFF2-40B4-BE49-F238E27FC236}">
                    <a16:creationId xmlns:a16="http://schemas.microsoft.com/office/drawing/2014/main" id="{51FECA6B-CD43-0A57-762B-7ABAB35B6AFA}"/>
                  </a:ext>
                </a:extLst>
              </p:cNvPr>
              <p:cNvGrpSpPr/>
              <p:nvPr/>
            </p:nvGrpSpPr>
            <p:grpSpPr>
              <a:xfrm>
                <a:off x="7003473" y="3453523"/>
                <a:ext cx="641288" cy="644698"/>
                <a:chOff x="-3852025" y="2764950"/>
                <a:chExt cx="291450" cy="293000"/>
              </a:xfrm>
              <a:grpFill/>
            </p:grpSpPr>
            <p:sp>
              <p:nvSpPr>
                <p:cNvPr id="18024" name="Google Shape;12550;p89">
                  <a:extLst>
                    <a:ext uri="{FF2B5EF4-FFF2-40B4-BE49-F238E27FC236}">
                      <a16:creationId xmlns:a16="http://schemas.microsoft.com/office/drawing/2014/main" id="{37876BF7-0AF3-6B2E-C6AD-6030104121F9}"/>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25" name="Google Shape;12551;p89">
                  <a:extLst>
                    <a:ext uri="{FF2B5EF4-FFF2-40B4-BE49-F238E27FC236}">
                      <a16:creationId xmlns:a16="http://schemas.microsoft.com/office/drawing/2014/main" id="{4BCA15B5-7D38-E691-3C74-B5EE94093389}"/>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8015" name="Google Shape;12554;p89">
                <a:extLst>
                  <a:ext uri="{FF2B5EF4-FFF2-40B4-BE49-F238E27FC236}">
                    <a16:creationId xmlns:a16="http://schemas.microsoft.com/office/drawing/2014/main" id="{91ED65F1-DB79-C82F-5C13-D5EBA7C7D0C8}"/>
                  </a:ext>
                </a:extLst>
              </p:cNvPr>
              <p:cNvGrpSpPr/>
              <p:nvPr/>
            </p:nvGrpSpPr>
            <p:grpSpPr>
              <a:xfrm>
                <a:off x="11152667" y="3454376"/>
                <a:ext cx="641288" cy="642992"/>
                <a:chOff x="-2060175" y="2768875"/>
                <a:chExt cx="291450" cy="292225"/>
              </a:xfrm>
              <a:grpFill/>
            </p:grpSpPr>
            <p:sp>
              <p:nvSpPr>
                <p:cNvPr id="18022" name="Google Shape;12555;p89">
                  <a:extLst>
                    <a:ext uri="{FF2B5EF4-FFF2-40B4-BE49-F238E27FC236}">
                      <a16:creationId xmlns:a16="http://schemas.microsoft.com/office/drawing/2014/main" id="{FEE895C4-0BDA-A479-18C6-8CA91E3DAF2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23" name="Google Shape;12556;p89">
                  <a:extLst>
                    <a:ext uri="{FF2B5EF4-FFF2-40B4-BE49-F238E27FC236}">
                      <a16:creationId xmlns:a16="http://schemas.microsoft.com/office/drawing/2014/main" id="{ED642E8A-B009-EA15-067A-338517CBF719}"/>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8016" name="Google Shape;12566;p89">
                <a:extLst>
                  <a:ext uri="{FF2B5EF4-FFF2-40B4-BE49-F238E27FC236}">
                    <a16:creationId xmlns:a16="http://schemas.microsoft.com/office/drawing/2014/main" id="{ADB5BE7C-71C7-CEAD-74BE-A216916C6B80}"/>
                  </a:ext>
                </a:extLst>
              </p:cNvPr>
              <p:cNvSpPr/>
              <p:nvPr/>
            </p:nvSpPr>
            <p:spPr>
              <a:xfrm>
                <a:off x="3729407" y="3454999"/>
                <a:ext cx="642992" cy="641232"/>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8017" name="Google Shape;12580;p89">
                <a:extLst>
                  <a:ext uri="{FF2B5EF4-FFF2-40B4-BE49-F238E27FC236}">
                    <a16:creationId xmlns:a16="http://schemas.microsoft.com/office/drawing/2014/main" id="{E237E88E-10C2-C5C1-F910-EEAC28D2EA77}"/>
                  </a:ext>
                </a:extLst>
              </p:cNvPr>
              <p:cNvGrpSpPr/>
              <p:nvPr/>
            </p:nvGrpSpPr>
            <p:grpSpPr>
              <a:xfrm>
                <a:off x="7973122" y="3454376"/>
                <a:ext cx="414267" cy="642992"/>
                <a:chOff x="-3443250" y="2765725"/>
                <a:chExt cx="188275" cy="292225"/>
              </a:xfrm>
              <a:grpFill/>
            </p:grpSpPr>
            <p:sp>
              <p:nvSpPr>
                <p:cNvPr id="18018" name="Google Shape;12581;p89">
                  <a:extLst>
                    <a:ext uri="{FF2B5EF4-FFF2-40B4-BE49-F238E27FC236}">
                      <a16:creationId xmlns:a16="http://schemas.microsoft.com/office/drawing/2014/main" id="{FFBA6400-A6DD-E966-C7A1-70CE2B4AA8C7}"/>
                    </a:ext>
                  </a:extLst>
                </p:cNvPr>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19" name="Google Shape;12582;p89">
                  <a:extLst>
                    <a:ext uri="{FF2B5EF4-FFF2-40B4-BE49-F238E27FC236}">
                      <a16:creationId xmlns:a16="http://schemas.microsoft.com/office/drawing/2014/main" id="{7F6E0AEA-DDC7-1B87-0D26-266E64857D46}"/>
                    </a:ext>
                  </a:extLst>
                </p:cNvPr>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20" name="Google Shape;12583;p89">
                  <a:extLst>
                    <a:ext uri="{FF2B5EF4-FFF2-40B4-BE49-F238E27FC236}">
                      <a16:creationId xmlns:a16="http://schemas.microsoft.com/office/drawing/2014/main" id="{13F50F80-E548-EC15-FE52-1FA4CAA0B01B}"/>
                    </a:ext>
                  </a:extLst>
                </p:cNvPr>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21" name="Google Shape;12584;p89">
                  <a:extLst>
                    <a:ext uri="{FF2B5EF4-FFF2-40B4-BE49-F238E27FC236}">
                      <a16:creationId xmlns:a16="http://schemas.microsoft.com/office/drawing/2014/main" id="{5B48A40C-A1C0-572C-B7DF-8505611F765B}"/>
                    </a:ext>
                  </a:extLst>
                </p:cNvPr>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6" name="Group 5">
              <a:extLst>
                <a:ext uri="{FF2B5EF4-FFF2-40B4-BE49-F238E27FC236}">
                  <a16:creationId xmlns:a16="http://schemas.microsoft.com/office/drawing/2014/main" id="{00A99978-D673-3A96-50A8-C251DC983E50}"/>
                </a:ext>
              </a:extLst>
            </p:cNvPr>
            <p:cNvGrpSpPr/>
            <p:nvPr/>
          </p:nvGrpSpPr>
          <p:grpSpPr>
            <a:xfrm>
              <a:off x="397192" y="1548962"/>
              <a:ext cx="11397616" cy="650754"/>
              <a:chOff x="397192" y="1883391"/>
              <a:chExt cx="11397616" cy="650754"/>
            </a:xfrm>
            <a:grpFill/>
          </p:grpSpPr>
          <p:sp>
            <p:nvSpPr>
              <p:cNvPr id="17962" name="Google Shape;12422;p89">
                <a:extLst>
                  <a:ext uri="{FF2B5EF4-FFF2-40B4-BE49-F238E27FC236}">
                    <a16:creationId xmlns:a16="http://schemas.microsoft.com/office/drawing/2014/main" id="{9636D8FA-1C7F-6C07-01DF-D25295DD78FF}"/>
                  </a:ext>
                </a:extLst>
              </p:cNvPr>
              <p:cNvSpPr/>
              <p:nvPr/>
            </p:nvSpPr>
            <p:spPr>
              <a:xfrm>
                <a:off x="397192" y="1884273"/>
                <a:ext cx="660320" cy="644314"/>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963" name="Google Shape;12427;p89">
                <a:extLst>
                  <a:ext uri="{FF2B5EF4-FFF2-40B4-BE49-F238E27FC236}">
                    <a16:creationId xmlns:a16="http://schemas.microsoft.com/office/drawing/2014/main" id="{0619430C-B5A8-493B-CFF5-7596EFB33DEE}"/>
                  </a:ext>
                </a:extLst>
              </p:cNvPr>
              <p:cNvGrpSpPr/>
              <p:nvPr/>
            </p:nvGrpSpPr>
            <p:grpSpPr>
              <a:xfrm>
                <a:off x="4523765" y="1886197"/>
                <a:ext cx="644752" cy="640848"/>
                <a:chOff x="-4932650" y="2046625"/>
                <a:chExt cx="293025" cy="291250"/>
              </a:xfrm>
              <a:grpFill/>
            </p:grpSpPr>
            <p:sp>
              <p:nvSpPr>
                <p:cNvPr id="18002" name="Google Shape;12428;p89">
                  <a:extLst>
                    <a:ext uri="{FF2B5EF4-FFF2-40B4-BE49-F238E27FC236}">
                      <a16:creationId xmlns:a16="http://schemas.microsoft.com/office/drawing/2014/main" id="{63D810C6-38C2-435C-F3A9-622C5793C54F}"/>
                    </a:ext>
                  </a:extLst>
                </p:cNvPr>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03" name="Google Shape;12429;p89">
                  <a:extLst>
                    <a:ext uri="{FF2B5EF4-FFF2-40B4-BE49-F238E27FC236}">
                      <a16:creationId xmlns:a16="http://schemas.microsoft.com/office/drawing/2014/main" id="{EC5FB6FC-1AA1-236A-6098-4C930B905704}"/>
                    </a:ext>
                  </a:extLst>
                </p:cNvPr>
                <p:cNvSpPr/>
                <p:nvPr/>
              </p:nvSpPr>
              <p:spPr>
                <a:xfrm>
                  <a:off x="-4802675" y="2115050"/>
                  <a:ext cx="122100" cy="86075"/>
                </a:xfrm>
                <a:custGeom>
                  <a:avLst/>
                  <a:gdLst/>
                  <a:ahLst/>
                  <a:cxnLst/>
                  <a:rect l="l" t="t" r="r" b="b"/>
                  <a:pathLst>
                    <a:path w="4884" h="3442"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64" name="Google Shape;12434;p89">
                <a:extLst>
                  <a:ext uri="{FF2B5EF4-FFF2-40B4-BE49-F238E27FC236}">
                    <a16:creationId xmlns:a16="http://schemas.microsoft.com/office/drawing/2014/main" id="{E78FBC4E-F3F4-2471-A124-01831244C7EC}"/>
                  </a:ext>
                </a:extLst>
              </p:cNvPr>
              <p:cNvGrpSpPr/>
              <p:nvPr/>
            </p:nvGrpSpPr>
            <p:grpSpPr>
              <a:xfrm>
                <a:off x="8665202" y="1924126"/>
                <a:ext cx="641288" cy="564991"/>
                <a:chOff x="-3137650" y="2067900"/>
                <a:chExt cx="291450" cy="256775"/>
              </a:xfrm>
              <a:grpFill/>
            </p:grpSpPr>
            <p:sp>
              <p:nvSpPr>
                <p:cNvPr id="17999" name="Google Shape;12435;p89">
                  <a:extLst>
                    <a:ext uri="{FF2B5EF4-FFF2-40B4-BE49-F238E27FC236}">
                      <a16:creationId xmlns:a16="http://schemas.microsoft.com/office/drawing/2014/main" id="{8942F43C-B2F0-5FE8-2427-F9B9FDB9B29D}"/>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00" name="Google Shape;12436;p89">
                  <a:extLst>
                    <a:ext uri="{FF2B5EF4-FFF2-40B4-BE49-F238E27FC236}">
                      <a16:creationId xmlns:a16="http://schemas.microsoft.com/office/drawing/2014/main" id="{5E5238B5-0666-2EDE-D466-108CDA42A73B}"/>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01" name="Google Shape;12437;p89">
                  <a:extLst>
                    <a:ext uri="{FF2B5EF4-FFF2-40B4-BE49-F238E27FC236}">
                      <a16:creationId xmlns:a16="http://schemas.microsoft.com/office/drawing/2014/main" id="{B740A7CB-B335-728F-C77D-E89B3B5E0F3E}"/>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965" name="Google Shape;12454;p89">
                <a:extLst>
                  <a:ext uri="{FF2B5EF4-FFF2-40B4-BE49-F238E27FC236}">
                    <a16:creationId xmlns:a16="http://schemas.microsoft.com/office/drawing/2014/main" id="{124B4D58-9924-AAFC-2F31-CB2234489B5A}"/>
                  </a:ext>
                </a:extLst>
              </p:cNvPr>
              <p:cNvSpPr/>
              <p:nvPr/>
            </p:nvSpPr>
            <p:spPr>
              <a:xfrm>
                <a:off x="1225976" y="1884797"/>
                <a:ext cx="642992" cy="643268"/>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966" name="Google Shape;12461;p89">
                <a:extLst>
                  <a:ext uri="{FF2B5EF4-FFF2-40B4-BE49-F238E27FC236}">
                    <a16:creationId xmlns:a16="http://schemas.microsoft.com/office/drawing/2014/main" id="{89BF3148-715D-DDBB-3A44-930833B9BB57}"/>
                  </a:ext>
                </a:extLst>
              </p:cNvPr>
              <p:cNvGrpSpPr/>
              <p:nvPr/>
            </p:nvGrpSpPr>
            <p:grpSpPr>
              <a:xfrm>
                <a:off x="5349172" y="1883391"/>
                <a:ext cx="646458" cy="646458"/>
                <a:chOff x="-4573475" y="2045850"/>
                <a:chExt cx="293800" cy="293800"/>
              </a:xfrm>
              <a:grpFill/>
            </p:grpSpPr>
            <p:sp>
              <p:nvSpPr>
                <p:cNvPr id="17997" name="Google Shape;12462;p89">
                  <a:extLst>
                    <a:ext uri="{FF2B5EF4-FFF2-40B4-BE49-F238E27FC236}">
                      <a16:creationId xmlns:a16="http://schemas.microsoft.com/office/drawing/2014/main" id="{EB7F5B95-3715-280C-398C-F0955EA6B8C7}"/>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98" name="Google Shape;12463;p89">
                  <a:extLst>
                    <a:ext uri="{FF2B5EF4-FFF2-40B4-BE49-F238E27FC236}">
                      <a16:creationId xmlns:a16="http://schemas.microsoft.com/office/drawing/2014/main" id="{885C0094-404D-3996-9CDD-0A2C1B7C6A73}"/>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67" name="Google Shape;12473;p89">
                <a:extLst>
                  <a:ext uri="{FF2B5EF4-FFF2-40B4-BE49-F238E27FC236}">
                    <a16:creationId xmlns:a16="http://schemas.microsoft.com/office/drawing/2014/main" id="{DA894677-7B87-9FC3-C1F6-BCE105E09FD7}"/>
                  </a:ext>
                </a:extLst>
              </p:cNvPr>
              <p:cNvGrpSpPr/>
              <p:nvPr/>
            </p:nvGrpSpPr>
            <p:grpSpPr>
              <a:xfrm>
                <a:off x="9511570" y="1885950"/>
                <a:ext cx="632212" cy="641343"/>
                <a:chOff x="-2777700" y="2049775"/>
                <a:chExt cx="287325" cy="291475"/>
              </a:xfrm>
              <a:grpFill/>
            </p:grpSpPr>
            <p:sp>
              <p:nvSpPr>
                <p:cNvPr id="17994" name="Google Shape;12474;p89">
                  <a:extLst>
                    <a:ext uri="{FF2B5EF4-FFF2-40B4-BE49-F238E27FC236}">
                      <a16:creationId xmlns:a16="http://schemas.microsoft.com/office/drawing/2014/main" id="{EBB53317-8F2B-C961-8167-A3D69F910016}"/>
                    </a:ext>
                  </a:extLst>
                </p:cNvPr>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95" name="Google Shape;12475;p89">
                  <a:extLst>
                    <a:ext uri="{FF2B5EF4-FFF2-40B4-BE49-F238E27FC236}">
                      <a16:creationId xmlns:a16="http://schemas.microsoft.com/office/drawing/2014/main" id="{4F9C2A7A-93BB-AA19-0812-64B5CFEBC3F4}"/>
                    </a:ext>
                  </a:extLst>
                </p:cNvPr>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96" name="Google Shape;12476;p89">
                  <a:extLst>
                    <a:ext uri="{FF2B5EF4-FFF2-40B4-BE49-F238E27FC236}">
                      <a16:creationId xmlns:a16="http://schemas.microsoft.com/office/drawing/2014/main" id="{86DF9ECB-8FF4-2B82-B30E-5A97A1CA4FA1}"/>
                    </a:ext>
                  </a:extLst>
                </p:cNvPr>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68" name="Google Shape;12508;p89">
                <a:extLst>
                  <a:ext uri="{FF2B5EF4-FFF2-40B4-BE49-F238E27FC236}">
                    <a16:creationId xmlns:a16="http://schemas.microsoft.com/office/drawing/2014/main" id="{0F44B8FD-FB2F-D2D3-8F5A-D3E9B0DB723F}"/>
                  </a:ext>
                </a:extLst>
              </p:cNvPr>
              <p:cNvGrpSpPr/>
              <p:nvPr/>
            </p:nvGrpSpPr>
            <p:grpSpPr>
              <a:xfrm>
                <a:off x="6173618" y="1886830"/>
                <a:ext cx="643048" cy="639583"/>
                <a:chOff x="-4211975" y="2046625"/>
                <a:chExt cx="292250" cy="290675"/>
              </a:xfrm>
              <a:grpFill/>
            </p:grpSpPr>
            <p:sp>
              <p:nvSpPr>
                <p:cNvPr id="17992" name="Google Shape;12509;p89">
                  <a:extLst>
                    <a:ext uri="{FF2B5EF4-FFF2-40B4-BE49-F238E27FC236}">
                      <a16:creationId xmlns:a16="http://schemas.microsoft.com/office/drawing/2014/main" id="{AE89C19B-810A-5A63-83FF-619012D0CB1E}"/>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93" name="Google Shape;12510;p89">
                  <a:extLst>
                    <a:ext uri="{FF2B5EF4-FFF2-40B4-BE49-F238E27FC236}">
                      <a16:creationId xmlns:a16="http://schemas.microsoft.com/office/drawing/2014/main" id="{7B5680EF-2AD7-2C69-8AD4-58C2ACB72F1C}"/>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969" name="Google Shape;12519;p89">
                <a:extLst>
                  <a:ext uri="{FF2B5EF4-FFF2-40B4-BE49-F238E27FC236}">
                    <a16:creationId xmlns:a16="http://schemas.microsoft.com/office/drawing/2014/main" id="{478C0741-70E8-9CBC-1EB2-3D78E0187C82}"/>
                  </a:ext>
                </a:extLst>
              </p:cNvPr>
              <p:cNvSpPr/>
              <p:nvPr/>
            </p:nvSpPr>
            <p:spPr>
              <a:xfrm>
                <a:off x="10331675" y="18840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970" name="Google Shape;12532;p89">
                <a:extLst>
                  <a:ext uri="{FF2B5EF4-FFF2-40B4-BE49-F238E27FC236}">
                    <a16:creationId xmlns:a16="http://schemas.microsoft.com/office/drawing/2014/main" id="{36202708-71AF-A3B2-CE09-064DBF19A87D}"/>
                  </a:ext>
                </a:extLst>
              </p:cNvPr>
              <p:cNvGrpSpPr/>
              <p:nvPr/>
            </p:nvGrpSpPr>
            <p:grpSpPr>
              <a:xfrm>
                <a:off x="2875060" y="1885975"/>
                <a:ext cx="644752" cy="641288"/>
                <a:chOff x="-5635200" y="2037975"/>
                <a:chExt cx="293025" cy="291450"/>
              </a:xfrm>
              <a:grpFill/>
            </p:grpSpPr>
            <p:sp>
              <p:nvSpPr>
                <p:cNvPr id="17990" name="Google Shape;12533;p89">
                  <a:extLst>
                    <a:ext uri="{FF2B5EF4-FFF2-40B4-BE49-F238E27FC236}">
                      <a16:creationId xmlns:a16="http://schemas.microsoft.com/office/drawing/2014/main" id="{BB80D8B9-5322-8798-EDCE-84FD391D3C7F}"/>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91" name="Google Shape;12534;p89">
                  <a:extLst>
                    <a:ext uri="{FF2B5EF4-FFF2-40B4-BE49-F238E27FC236}">
                      <a16:creationId xmlns:a16="http://schemas.microsoft.com/office/drawing/2014/main" id="{C04E249A-478F-DF47-01B2-CE31CB8EB43F}"/>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71" name="Google Shape;12543;p89">
                <a:extLst>
                  <a:ext uri="{FF2B5EF4-FFF2-40B4-BE49-F238E27FC236}">
                    <a16:creationId xmlns:a16="http://schemas.microsoft.com/office/drawing/2014/main" id="{7909E575-4799-3F40-682C-01B96AF230A5}"/>
                  </a:ext>
                </a:extLst>
              </p:cNvPr>
              <p:cNvGrpSpPr/>
              <p:nvPr/>
            </p:nvGrpSpPr>
            <p:grpSpPr>
              <a:xfrm>
                <a:off x="6983557" y="1885975"/>
                <a:ext cx="644752" cy="641288"/>
                <a:chOff x="-3854375" y="2046625"/>
                <a:chExt cx="293025" cy="291450"/>
              </a:xfrm>
              <a:grpFill/>
            </p:grpSpPr>
            <p:sp>
              <p:nvSpPr>
                <p:cNvPr id="17988" name="Google Shape;12544;p89">
                  <a:extLst>
                    <a:ext uri="{FF2B5EF4-FFF2-40B4-BE49-F238E27FC236}">
                      <a16:creationId xmlns:a16="http://schemas.microsoft.com/office/drawing/2014/main" id="{E4689601-FA05-9A75-62AE-059F64414DDA}"/>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89" name="Google Shape;12545;p89">
                  <a:extLst>
                    <a:ext uri="{FF2B5EF4-FFF2-40B4-BE49-F238E27FC236}">
                      <a16:creationId xmlns:a16="http://schemas.microsoft.com/office/drawing/2014/main" id="{BE449B4E-D4AE-CAEE-1812-CE7A9C9B30B9}"/>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972" name="Google Shape;12552;p89">
                <a:extLst>
                  <a:ext uri="{FF2B5EF4-FFF2-40B4-BE49-F238E27FC236}">
                    <a16:creationId xmlns:a16="http://schemas.microsoft.com/office/drawing/2014/main" id="{13886317-5D42-3B97-8676-54241CB954F7}"/>
                  </a:ext>
                </a:extLst>
              </p:cNvPr>
              <p:cNvSpPr/>
              <p:nvPr/>
            </p:nvSpPr>
            <p:spPr>
              <a:xfrm>
                <a:off x="11151816" y="1962933"/>
                <a:ext cx="642992" cy="48698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973" name="Google Shape;12561;p89">
                <a:extLst>
                  <a:ext uri="{FF2B5EF4-FFF2-40B4-BE49-F238E27FC236}">
                    <a16:creationId xmlns:a16="http://schemas.microsoft.com/office/drawing/2014/main" id="{C00FDAAE-69D3-E24C-E469-6CD49F8C387C}"/>
                  </a:ext>
                </a:extLst>
              </p:cNvPr>
              <p:cNvGrpSpPr/>
              <p:nvPr/>
            </p:nvGrpSpPr>
            <p:grpSpPr>
              <a:xfrm>
                <a:off x="3710685" y="1885124"/>
                <a:ext cx="643048" cy="642992"/>
                <a:chOff x="-5276050" y="2037975"/>
                <a:chExt cx="292250" cy="292225"/>
              </a:xfrm>
              <a:grpFill/>
            </p:grpSpPr>
            <p:sp>
              <p:nvSpPr>
                <p:cNvPr id="17985" name="Google Shape;12562;p89">
                  <a:extLst>
                    <a:ext uri="{FF2B5EF4-FFF2-40B4-BE49-F238E27FC236}">
                      <a16:creationId xmlns:a16="http://schemas.microsoft.com/office/drawing/2014/main" id="{A5DD58D6-EABE-20F5-E8C5-D2838623B304}"/>
                    </a:ext>
                  </a:extLst>
                </p:cNvPr>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86" name="Google Shape;12563;p89">
                  <a:extLst>
                    <a:ext uri="{FF2B5EF4-FFF2-40B4-BE49-F238E27FC236}">
                      <a16:creationId xmlns:a16="http://schemas.microsoft.com/office/drawing/2014/main" id="{CEF76C97-E780-392A-60A8-F452C2A66250}"/>
                    </a:ext>
                  </a:extLst>
                </p:cNvPr>
                <p:cNvSpPr/>
                <p:nvPr/>
              </p:nvSpPr>
              <p:spPr>
                <a:xfrm>
                  <a:off x="-5224050" y="2107875"/>
                  <a:ext cx="51200" cy="49825"/>
                </a:xfrm>
                <a:custGeom>
                  <a:avLst/>
                  <a:gdLst/>
                  <a:ahLst/>
                  <a:cxnLst/>
                  <a:rect l="l" t="t" r="r" b="b"/>
                  <a:pathLst>
                    <a:path w="2048" h="1992"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87" name="Google Shape;12564;p89">
                  <a:extLst>
                    <a:ext uri="{FF2B5EF4-FFF2-40B4-BE49-F238E27FC236}">
                      <a16:creationId xmlns:a16="http://schemas.microsoft.com/office/drawing/2014/main" id="{8532E8DF-0A44-FE37-CC51-737ACDC46DF6}"/>
                    </a:ext>
                  </a:extLst>
                </p:cNvPr>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74" name="Google Shape;12567;p89">
                <a:extLst>
                  <a:ext uri="{FF2B5EF4-FFF2-40B4-BE49-F238E27FC236}">
                    <a16:creationId xmlns:a16="http://schemas.microsoft.com/office/drawing/2014/main" id="{FEBA73E1-421A-E645-DA44-228FBD0AF023}"/>
                  </a:ext>
                </a:extLst>
              </p:cNvPr>
              <p:cNvGrpSpPr/>
              <p:nvPr/>
            </p:nvGrpSpPr>
            <p:grpSpPr>
              <a:xfrm>
                <a:off x="7915085" y="1885975"/>
                <a:ext cx="493975" cy="641288"/>
                <a:chOff x="-3462150" y="2046625"/>
                <a:chExt cx="224500" cy="291450"/>
              </a:xfrm>
              <a:grpFill/>
            </p:grpSpPr>
            <p:sp>
              <p:nvSpPr>
                <p:cNvPr id="17978" name="Google Shape;12568;p89">
                  <a:extLst>
                    <a:ext uri="{FF2B5EF4-FFF2-40B4-BE49-F238E27FC236}">
                      <a16:creationId xmlns:a16="http://schemas.microsoft.com/office/drawing/2014/main" id="{89EE24A4-82FC-2BCF-0164-FDDB7844DFE3}"/>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79" name="Google Shape;12569;p89">
                  <a:extLst>
                    <a:ext uri="{FF2B5EF4-FFF2-40B4-BE49-F238E27FC236}">
                      <a16:creationId xmlns:a16="http://schemas.microsoft.com/office/drawing/2014/main" id="{98D8E98C-6B4F-09E9-B0E1-0C8A6E15025C}"/>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80" name="Google Shape;12570;p89">
                  <a:extLst>
                    <a:ext uri="{FF2B5EF4-FFF2-40B4-BE49-F238E27FC236}">
                      <a16:creationId xmlns:a16="http://schemas.microsoft.com/office/drawing/2014/main" id="{6D922561-6533-8C0B-5611-3A45BE171933}"/>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81" name="Google Shape;12571;p89">
                  <a:extLst>
                    <a:ext uri="{FF2B5EF4-FFF2-40B4-BE49-F238E27FC236}">
                      <a16:creationId xmlns:a16="http://schemas.microsoft.com/office/drawing/2014/main" id="{E07FDB09-4E0B-0648-7916-18E6884C6D9C}"/>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82" name="Google Shape;12572;p89">
                  <a:extLst>
                    <a:ext uri="{FF2B5EF4-FFF2-40B4-BE49-F238E27FC236}">
                      <a16:creationId xmlns:a16="http://schemas.microsoft.com/office/drawing/2014/main" id="{DA0D56EE-8759-DB4C-49E4-E1B624EFB76C}"/>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83" name="Google Shape;12573;p89">
                  <a:extLst>
                    <a:ext uri="{FF2B5EF4-FFF2-40B4-BE49-F238E27FC236}">
                      <a16:creationId xmlns:a16="http://schemas.microsoft.com/office/drawing/2014/main" id="{FEE225A2-9D99-83C3-A3B2-FEDD51D5B889}"/>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84" name="Google Shape;12574;p89">
                  <a:extLst>
                    <a:ext uri="{FF2B5EF4-FFF2-40B4-BE49-F238E27FC236}">
                      <a16:creationId xmlns:a16="http://schemas.microsoft.com/office/drawing/2014/main" id="{1A241D4B-4C83-8348-5179-DC4AFB3DB8A2}"/>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75" name="Google Shape;12602;p89">
                <a:extLst>
                  <a:ext uri="{FF2B5EF4-FFF2-40B4-BE49-F238E27FC236}">
                    <a16:creationId xmlns:a16="http://schemas.microsoft.com/office/drawing/2014/main" id="{256AE27E-D89D-E2DF-0EF9-5C708167F5A2}"/>
                  </a:ext>
                </a:extLst>
              </p:cNvPr>
              <p:cNvGrpSpPr/>
              <p:nvPr/>
            </p:nvGrpSpPr>
            <p:grpSpPr>
              <a:xfrm>
                <a:off x="2063594" y="1908370"/>
                <a:ext cx="624120" cy="625775"/>
                <a:chOff x="6679825" y="2693700"/>
                <a:chExt cx="257875" cy="258575"/>
              </a:xfrm>
              <a:grpFill/>
            </p:grpSpPr>
            <p:sp>
              <p:nvSpPr>
                <p:cNvPr id="17976" name="Google Shape;12603;p89">
                  <a:extLst>
                    <a:ext uri="{FF2B5EF4-FFF2-40B4-BE49-F238E27FC236}">
                      <a16:creationId xmlns:a16="http://schemas.microsoft.com/office/drawing/2014/main" id="{78082250-4658-47A0-1E4E-DE548BB3223E}"/>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77" name="Google Shape;12604;p89">
                  <a:extLst>
                    <a:ext uri="{FF2B5EF4-FFF2-40B4-BE49-F238E27FC236}">
                      <a16:creationId xmlns:a16="http://schemas.microsoft.com/office/drawing/2014/main" id="{776BBE0F-C223-19BB-39DD-9478263B0E64}"/>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7" name="Group 6">
              <a:extLst>
                <a:ext uri="{FF2B5EF4-FFF2-40B4-BE49-F238E27FC236}">
                  <a16:creationId xmlns:a16="http://schemas.microsoft.com/office/drawing/2014/main" id="{53965333-89C9-7913-C510-ED06EEBC28B9}"/>
                </a:ext>
              </a:extLst>
            </p:cNvPr>
            <p:cNvGrpSpPr/>
            <p:nvPr/>
          </p:nvGrpSpPr>
          <p:grpSpPr>
            <a:xfrm>
              <a:off x="401737" y="2551020"/>
              <a:ext cx="11393071" cy="646514"/>
              <a:chOff x="401737" y="2659314"/>
              <a:chExt cx="11393071" cy="646514"/>
            </a:xfrm>
            <a:grpFill/>
          </p:grpSpPr>
          <p:grpSp>
            <p:nvGrpSpPr>
              <p:cNvPr id="17910" name="Google Shape;12423;p89">
                <a:extLst>
                  <a:ext uri="{FF2B5EF4-FFF2-40B4-BE49-F238E27FC236}">
                    <a16:creationId xmlns:a16="http://schemas.microsoft.com/office/drawing/2014/main" id="{235070D5-7167-FE33-1ED0-81DE0A6EA5DF}"/>
                  </a:ext>
                </a:extLst>
              </p:cNvPr>
              <p:cNvGrpSpPr/>
              <p:nvPr/>
            </p:nvGrpSpPr>
            <p:grpSpPr>
              <a:xfrm>
                <a:off x="401737" y="2661924"/>
                <a:ext cx="649923" cy="641288"/>
                <a:chOff x="-6713450" y="2397900"/>
                <a:chExt cx="295375" cy="291450"/>
              </a:xfrm>
              <a:grpFill/>
            </p:grpSpPr>
            <p:sp>
              <p:nvSpPr>
                <p:cNvPr id="17960" name="Google Shape;12424;p89">
                  <a:extLst>
                    <a:ext uri="{FF2B5EF4-FFF2-40B4-BE49-F238E27FC236}">
                      <a16:creationId xmlns:a16="http://schemas.microsoft.com/office/drawing/2014/main" id="{D926DD64-0F13-4258-CBB9-925E0B544AB7}"/>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61" name="Google Shape;12425;p89">
                  <a:extLst>
                    <a:ext uri="{FF2B5EF4-FFF2-40B4-BE49-F238E27FC236}">
                      <a16:creationId xmlns:a16="http://schemas.microsoft.com/office/drawing/2014/main" id="{59DA1AC1-35B8-5B90-9D27-232D6E6C0F9A}"/>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911" name="Google Shape;12430;p89">
                <a:extLst>
                  <a:ext uri="{FF2B5EF4-FFF2-40B4-BE49-F238E27FC236}">
                    <a16:creationId xmlns:a16="http://schemas.microsoft.com/office/drawing/2014/main" id="{4943C284-2F6A-A0AE-E30C-F09A4079110D}"/>
                  </a:ext>
                </a:extLst>
              </p:cNvPr>
              <p:cNvSpPr/>
              <p:nvPr/>
            </p:nvSpPr>
            <p:spPr>
              <a:xfrm>
                <a:off x="4525976" y="2662556"/>
                <a:ext cx="641288" cy="639583"/>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912" name="Google Shape;12438;p89">
                <a:extLst>
                  <a:ext uri="{FF2B5EF4-FFF2-40B4-BE49-F238E27FC236}">
                    <a16:creationId xmlns:a16="http://schemas.microsoft.com/office/drawing/2014/main" id="{B2123A64-A04E-082B-E9EB-D788C84BC4A8}"/>
                  </a:ext>
                </a:extLst>
              </p:cNvPr>
              <p:cNvGrpSpPr/>
              <p:nvPr/>
            </p:nvGrpSpPr>
            <p:grpSpPr>
              <a:xfrm>
                <a:off x="8665202" y="2661183"/>
                <a:ext cx="641288" cy="642773"/>
                <a:chOff x="-3137650" y="2408950"/>
                <a:chExt cx="291450" cy="292125"/>
              </a:xfrm>
              <a:grpFill/>
            </p:grpSpPr>
            <p:sp>
              <p:nvSpPr>
                <p:cNvPr id="17955" name="Google Shape;12439;p89">
                  <a:extLst>
                    <a:ext uri="{FF2B5EF4-FFF2-40B4-BE49-F238E27FC236}">
                      <a16:creationId xmlns:a16="http://schemas.microsoft.com/office/drawing/2014/main" id="{DE7E6BAD-B2C5-EA9E-CDCF-F36245FF52DB}"/>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56" name="Google Shape;12440;p89">
                  <a:extLst>
                    <a:ext uri="{FF2B5EF4-FFF2-40B4-BE49-F238E27FC236}">
                      <a16:creationId xmlns:a16="http://schemas.microsoft.com/office/drawing/2014/main" id="{EB87A8EB-B2D1-02C0-328D-B73DF8C8686A}"/>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57" name="Google Shape;12441;p89">
                  <a:extLst>
                    <a:ext uri="{FF2B5EF4-FFF2-40B4-BE49-F238E27FC236}">
                      <a16:creationId xmlns:a16="http://schemas.microsoft.com/office/drawing/2014/main" id="{9D4BD96B-A1AF-0F63-AEC3-2D8E04F3826F}"/>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58" name="Google Shape;12442;p89">
                  <a:extLst>
                    <a:ext uri="{FF2B5EF4-FFF2-40B4-BE49-F238E27FC236}">
                      <a16:creationId xmlns:a16="http://schemas.microsoft.com/office/drawing/2014/main" id="{80944169-8515-6BEF-7FF7-74E0C2DB6FF1}"/>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59" name="Google Shape;12443;p89">
                  <a:extLst>
                    <a:ext uri="{FF2B5EF4-FFF2-40B4-BE49-F238E27FC236}">
                      <a16:creationId xmlns:a16="http://schemas.microsoft.com/office/drawing/2014/main" id="{974F1ED1-2271-0CA1-17E0-19BA09B76310}"/>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913" name="Google Shape;12455;p89">
                <a:extLst>
                  <a:ext uri="{FF2B5EF4-FFF2-40B4-BE49-F238E27FC236}">
                    <a16:creationId xmlns:a16="http://schemas.microsoft.com/office/drawing/2014/main" id="{DA10476B-BAE2-59D0-A85D-C45105BACB6A}"/>
                  </a:ext>
                </a:extLst>
              </p:cNvPr>
              <p:cNvSpPr/>
              <p:nvPr/>
            </p:nvSpPr>
            <p:spPr>
              <a:xfrm>
                <a:off x="1223364" y="2660190"/>
                <a:ext cx="648218" cy="644314"/>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914" name="Google Shape;12464;p89">
                <a:extLst>
                  <a:ext uri="{FF2B5EF4-FFF2-40B4-BE49-F238E27FC236}">
                    <a16:creationId xmlns:a16="http://schemas.microsoft.com/office/drawing/2014/main" id="{8F88F0EC-7613-AE49-DDFE-6DB0225E87C3}"/>
                  </a:ext>
                </a:extLst>
              </p:cNvPr>
              <p:cNvGrpSpPr/>
              <p:nvPr/>
            </p:nvGrpSpPr>
            <p:grpSpPr>
              <a:xfrm>
                <a:off x="5348293" y="2659314"/>
                <a:ext cx="648218" cy="646514"/>
                <a:chOff x="-4570325" y="2405775"/>
                <a:chExt cx="294600" cy="293825"/>
              </a:xfrm>
              <a:grpFill/>
            </p:grpSpPr>
            <p:sp>
              <p:nvSpPr>
                <p:cNvPr id="17953" name="Google Shape;12465;p89">
                  <a:extLst>
                    <a:ext uri="{FF2B5EF4-FFF2-40B4-BE49-F238E27FC236}">
                      <a16:creationId xmlns:a16="http://schemas.microsoft.com/office/drawing/2014/main" id="{F3E858C9-E5AE-FDFE-85A8-52936780A604}"/>
                    </a:ext>
                  </a:extLst>
                </p:cNvPr>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54" name="Google Shape;12466;p89">
                  <a:extLst>
                    <a:ext uri="{FF2B5EF4-FFF2-40B4-BE49-F238E27FC236}">
                      <a16:creationId xmlns:a16="http://schemas.microsoft.com/office/drawing/2014/main" id="{EBDB175D-931E-0B7D-33EE-EB41F064C384}"/>
                    </a:ext>
                  </a:extLst>
                </p:cNvPr>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15" name="Google Shape;12477;p89">
                <a:extLst>
                  <a:ext uri="{FF2B5EF4-FFF2-40B4-BE49-F238E27FC236}">
                    <a16:creationId xmlns:a16="http://schemas.microsoft.com/office/drawing/2014/main" id="{6AFF3CB8-423E-09B0-D949-E18BA5A99A54}"/>
                  </a:ext>
                </a:extLst>
              </p:cNvPr>
              <p:cNvGrpSpPr/>
              <p:nvPr/>
            </p:nvGrpSpPr>
            <p:grpSpPr>
              <a:xfrm>
                <a:off x="9506180" y="2661954"/>
                <a:ext cx="642992" cy="641232"/>
                <a:chOff x="-2571737" y="2403625"/>
                <a:chExt cx="292225" cy="291425"/>
              </a:xfrm>
              <a:grpFill/>
            </p:grpSpPr>
            <p:sp>
              <p:nvSpPr>
                <p:cNvPr id="17946" name="Google Shape;12478;p89">
                  <a:extLst>
                    <a:ext uri="{FF2B5EF4-FFF2-40B4-BE49-F238E27FC236}">
                      <a16:creationId xmlns:a16="http://schemas.microsoft.com/office/drawing/2014/main" id="{921B997F-BF35-FD71-95E0-CA667DD81679}"/>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47" name="Google Shape;12479;p89">
                  <a:extLst>
                    <a:ext uri="{FF2B5EF4-FFF2-40B4-BE49-F238E27FC236}">
                      <a16:creationId xmlns:a16="http://schemas.microsoft.com/office/drawing/2014/main" id="{DA31558F-C9C0-711C-12F6-89C3486DC94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48" name="Google Shape;12480;p89">
                  <a:extLst>
                    <a:ext uri="{FF2B5EF4-FFF2-40B4-BE49-F238E27FC236}">
                      <a16:creationId xmlns:a16="http://schemas.microsoft.com/office/drawing/2014/main" id="{865D2A7C-061E-B673-07A7-01B5BF587C07}"/>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49" name="Google Shape;12481;p89">
                  <a:extLst>
                    <a:ext uri="{FF2B5EF4-FFF2-40B4-BE49-F238E27FC236}">
                      <a16:creationId xmlns:a16="http://schemas.microsoft.com/office/drawing/2014/main" id="{A7F437E1-1D76-22E7-740D-9C0A1C53EC03}"/>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50" name="Google Shape;12482;p89">
                  <a:extLst>
                    <a:ext uri="{FF2B5EF4-FFF2-40B4-BE49-F238E27FC236}">
                      <a16:creationId xmlns:a16="http://schemas.microsoft.com/office/drawing/2014/main" id="{5D03F988-B22F-D11C-D816-7B43CA186117}"/>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51" name="Google Shape;12483;p89">
                  <a:extLst>
                    <a:ext uri="{FF2B5EF4-FFF2-40B4-BE49-F238E27FC236}">
                      <a16:creationId xmlns:a16="http://schemas.microsoft.com/office/drawing/2014/main" id="{55CCAF49-0EA5-E651-74F6-642DFE58B18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52" name="Google Shape;12484;p89">
                  <a:extLst>
                    <a:ext uri="{FF2B5EF4-FFF2-40B4-BE49-F238E27FC236}">
                      <a16:creationId xmlns:a16="http://schemas.microsoft.com/office/drawing/2014/main" id="{1953CE53-D970-ABFB-61AC-E11656D8EAD3}"/>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16" name="Google Shape;12511;p89">
                <a:extLst>
                  <a:ext uri="{FF2B5EF4-FFF2-40B4-BE49-F238E27FC236}">
                    <a16:creationId xmlns:a16="http://schemas.microsoft.com/office/drawing/2014/main" id="{C18DD444-575E-5890-ED73-B9D53083201D}"/>
                  </a:ext>
                </a:extLst>
              </p:cNvPr>
              <p:cNvGrpSpPr/>
              <p:nvPr/>
            </p:nvGrpSpPr>
            <p:grpSpPr>
              <a:xfrm>
                <a:off x="6249888" y="2659314"/>
                <a:ext cx="490509" cy="646514"/>
                <a:chOff x="-4178875" y="2405775"/>
                <a:chExt cx="222925" cy="293825"/>
              </a:xfrm>
              <a:grpFill/>
            </p:grpSpPr>
            <p:sp>
              <p:nvSpPr>
                <p:cNvPr id="17943" name="Google Shape;12512;p89">
                  <a:extLst>
                    <a:ext uri="{FF2B5EF4-FFF2-40B4-BE49-F238E27FC236}">
                      <a16:creationId xmlns:a16="http://schemas.microsoft.com/office/drawing/2014/main" id="{E296B638-B224-E3C2-3EFC-EABC6D2DE2C6}"/>
                    </a:ext>
                  </a:extLst>
                </p:cNvPr>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44" name="Google Shape;12513;p89">
                  <a:extLst>
                    <a:ext uri="{FF2B5EF4-FFF2-40B4-BE49-F238E27FC236}">
                      <a16:creationId xmlns:a16="http://schemas.microsoft.com/office/drawing/2014/main" id="{38BFB5F0-4FE6-C17E-1E45-D61408AC5B9F}"/>
                    </a:ext>
                  </a:extLst>
                </p:cNvPr>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45" name="Google Shape;12514;p89">
                  <a:extLst>
                    <a:ext uri="{FF2B5EF4-FFF2-40B4-BE49-F238E27FC236}">
                      <a16:creationId xmlns:a16="http://schemas.microsoft.com/office/drawing/2014/main" id="{F21535A2-49CB-A77D-AD20-062AE3B0FB08}"/>
                    </a:ext>
                  </a:extLst>
                </p:cNvPr>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17" name="Google Shape;12520;p89">
                <a:extLst>
                  <a:ext uri="{FF2B5EF4-FFF2-40B4-BE49-F238E27FC236}">
                    <a16:creationId xmlns:a16="http://schemas.microsoft.com/office/drawing/2014/main" id="{CBE1D596-53C2-62CB-5CE5-1C24CA6B0F0D}"/>
                  </a:ext>
                </a:extLst>
              </p:cNvPr>
              <p:cNvGrpSpPr/>
              <p:nvPr/>
            </p:nvGrpSpPr>
            <p:grpSpPr>
              <a:xfrm>
                <a:off x="10314963" y="2661925"/>
                <a:ext cx="641288" cy="641288"/>
                <a:chOff x="-2419325" y="2408150"/>
                <a:chExt cx="291450" cy="291450"/>
              </a:xfrm>
              <a:grpFill/>
            </p:grpSpPr>
            <p:sp>
              <p:nvSpPr>
                <p:cNvPr id="17936" name="Google Shape;12521;p89">
                  <a:extLst>
                    <a:ext uri="{FF2B5EF4-FFF2-40B4-BE49-F238E27FC236}">
                      <a16:creationId xmlns:a16="http://schemas.microsoft.com/office/drawing/2014/main" id="{31F545B9-DF46-87AC-FF1B-65E055502B2D}"/>
                    </a:ext>
                  </a:extLst>
                </p:cNvPr>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37" name="Google Shape;12522;p89">
                  <a:extLst>
                    <a:ext uri="{FF2B5EF4-FFF2-40B4-BE49-F238E27FC236}">
                      <a16:creationId xmlns:a16="http://schemas.microsoft.com/office/drawing/2014/main" id="{2A3506A7-D906-2548-13A5-D69DED6E19F9}"/>
                    </a:ext>
                  </a:extLst>
                </p:cNvPr>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38" name="Google Shape;12523;p89">
                  <a:extLst>
                    <a:ext uri="{FF2B5EF4-FFF2-40B4-BE49-F238E27FC236}">
                      <a16:creationId xmlns:a16="http://schemas.microsoft.com/office/drawing/2014/main" id="{D4289652-BC4E-6B63-6141-2A42468FC51D}"/>
                    </a:ext>
                  </a:extLst>
                </p:cNvPr>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39" name="Google Shape;12524;p89">
                  <a:extLst>
                    <a:ext uri="{FF2B5EF4-FFF2-40B4-BE49-F238E27FC236}">
                      <a16:creationId xmlns:a16="http://schemas.microsoft.com/office/drawing/2014/main" id="{4899E015-8B2A-A5C7-E822-449A4C40A70F}"/>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40" name="Google Shape;12525;p89">
                  <a:extLst>
                    <a:ext uri="{FF2B5EF4-FFF2-40B4-BE49-F238E27FC236}">
                      <a16:creationId xmlns:a16="http://schemas.microsoft.com/office/drawing/2014/main" id="{40A262F1-8F59-FEFA-1ECB-0148BF09822F}"/>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41" name="Google Shape;12526;p89">
                  <a:extLst>
                    <a:ext uri="{FF2B5EF4-FFF2-40B4-BE49-F238E27FC236}">
                      <a16:creationId xmlns:a16="http://schemas.microsoft.com/office/drawing/2014/main" id="{616FDFE0-8124-3813-8625-394D90B03D40}"/>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42" name="Google Shape;12527;p89">
                  <a:extLst>
                    <a:ext uri="{FF2B5EF4-FFF2-40B4-BE49-F238E27FC236}">
                      <a16:creationId xmlns:a16="http://schemas.microsoft.com/office/drawing/2014/main" id="{B2D90093-D4C2-436D-AEE2-E97DD3D2E44A}"/>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18" name="Google Shape;12535;p89">
                <a:extLst>
                  <a:ext uri="{FF2B5EF4-FFF2-40B4-BE49-F238E27FC236}">
                    <a16:creationId xmlns:a16="http://schemas.microsoft.com/office/drawing/2014/main" id="{24C4B461-37E4-32CA-43EA-2006F7AA39C6}"/>
                  </a:ext>
                </a:extLst>
              </p:cNvPr>
              <p:cNvGrpSpPr/>
              <p:nvPr/>
            </p:nvGrpSpPr>
            <p:grpSpPr>
              <a:xfrm>
                <a:off x="2872448" y="2661924"/>
                <a:ext cx="649979" cy="641288"/>
                <a:chOff x="-5637575" y="2397900"/>
                <a:chExt cx="295400" cy="291450"/>
              </a:xfrm>
              <a:grpFill/>
            </p:grpSpPr>
            <p:sp>
              <p:nvSpPr>
                <p:cNvPr id="17932" name="Google Shape;12536;p89">
                  <a:extLst>
                    <a:ext uri="{FF2B5EF4-FFF2-40B4-BE49-F238E27FC236}">
                      <a16:creationId xmlns:a16="http://schemas.microsoft.com/office/drawing/2014/main" id="{24372630-B038-9420-2836-DE731CAB85D9}"/>
                    </a:ext>
                  </a:extLst>
                </p:cNvPr>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33" name="Google Shape;12537;p89">
                  <a:extLst>
                    <a:ext uri="{FF2B5EF4-FFF2-40B4-BE49-F238E27FC236}">
                      <a16:creationId xmlns:a16="http://schemas.microsoft.com/office/drawing/2014/main" id="{01E43FCF-63C5-51F2-9B86-C07C9F9BC7FD}"/>
                    </a:ext>
                  </a:extLst>
                </p:cNvPr>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34" name="Google Shape;12538;p89">
                  <a:extLst>
                    <a:ext uri="{FF2B5EF4-FFF2-40B4-BE49-F238E27FC236}">
                      <a16:creationId xmlns:a16="http://schemas.microsoft.com/office/drawing/2014/main" id="{8A6D95F0-C143-3B8D-0916-FC908A6EB3E7}"/>
                    </a:ext>
                  </a:extLst>
                </p:cNvPr>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35" name="Google Shape;12539;p89">
                  <a:extLst>
                    <a:ext uri="{FF2B5EF4-FFF2-40B4-BE49-F238E27FC236}">
                      <a16:creationId xmlns:a16="http://schemas.microsoft.com/office/drawing/2014/main" id="{009E0E45-7417-52F0-696C-2491A44194F7}"/>
                    </a:ext>
                  </a:extLst>
                </p:cNvPr>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19" name="Google Shape;12546;p89">
                <a:extLst>
                  <a:ext uri="{FF2B5EF4-FFF2-40B4-BE49-F238E27FC236}">
                    <a16:creationId xmlns:a16="http://schemas.microsoft.com/office/drawing/2014/main" id="{9FC9ED1C-9C23-AA5D-345B-B162C8B5DF84}"/>
                  </a:ext>
                </a:extLst>
              </p:cNvPr>
              <p:cNvGrpSpPr/>
              <p:nvPr/>
            </p:nvGrpSpPr>
            <p:grpSpPr>
              <a:xfrm>
                <a:off x="6981824" y="2659341"/>
                <a:ext cx="648218" cy="646458"/>
                <a:chOff x="-3854375" y="2405000"/>
                <a:chExt cx="294600" cy="293800"/>
              </a:xfrm>
              <a:grpFill/>
            </p:grpSpPr>
            <p:sp>
              <p:nvSpPr>
                <p:cNvPr id="17930" name="Google Shape;12547;p89">
                  <a:extLst>
                    <a:ext uri="{FF2B5EF4-FFF2-40B4-BE49-F238E27FC236}">
                      <a16:creationId xmlns:a16="http://schemas.microsoft.com/office/drawing/2014/main" id="{CF4A9842-FA89-D11D-FB35-CD221623D43A}"/>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31" name="Google Shape;12548;p89">
                  <a:extLst>
                    <a:ext uri="{FF2B5EF4-FFF2-40B4-BE49-F238E27FC236}">
                      <a16:creationId xmlns:a16="http://schemas.microsoft.com/office/drawing/2014/main" id="{6EB5A4D6-B014-8D53-01AF-705A47F2E3AF}"/>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920" name="Google Shape;12553;p89">
                <a:extLst>
                  <a:ext uri="{FF2B5EF4-FFF2-40B4-BE49-F238E27FC236}">
                    <a16:creationId xmlns:a16="http://schemas.microsoft.com/office/drawing/2014/main" id="{4D890F3F-F373-DF0E-09C8-B09329338EDA}"/>
                  </a:ext>
                </a:extLst>
              </p:cNvPr>
              <p:cNvSpPr/>
              <p:nvPr/>
            </p:nvSpPr>
            <p:spPr>
              <a:xfrm>
                <a:off x="11151816" y="2661730"/>
                <a:ext cx="642992" cy="64123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21" name="Google Shape;12565;p89">
                <a:extLst>
                  <a:ext uri="{FF2B5EF4-FFF2-40B4-BE49-F238E27FC236}">
                    <a16:creationId xmlns:a16="http://schemas.microsoft.com/office/drawing/2014/main" id="{B8441954-3CBD-BA88-144B-9BB99E064BFF}"/>
                  </a:ext>
                </a:extLst>
              </p:cNvPr>
              <p:cNvSpPr/>
              <p:nvPr/>
            </p:nvSpPr>
            <p:spPr>
              <a:xfrm>
                <a:off x="3705147" y="2680982"/>
                <a:ext cx="655149" cy="60272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922" name="Google Shape;12575;p89">
                <a:extLst>
                  <a:ext uri="{FF2B5EF4-FFF2-40B4-BE49-F238E27FC236}">
                    <a16:creationId xmlns:a16="http://schemas.microsoft.com/office/drawing/2014/main" id="{AEAC7F7A-EBF5-D34C-103F-35436B5BFD98}"/>
                  </a:ext>
                </a:extLst>
              </p:cNvPr>
              <p:cNvGrpSpPr/>
              <p:nvPr/>
            </p:nvGrpSpPr>
            <p:grpSpPr>
              <a:xfrm>
                <a:off x="7877844" y="2660193"/>
                <a:ext cx="568457" cy="644753"/>
                <a:chOff x="-3478675" y="2405775"/>
                <a:chExt cx="258350" cy="293025"/>
              </a:xfrm>
              <a:grpFill/>
            </p:grpSpPr>
            <p:sp>
              <p:nvSpPr>
                <p:cNvPr id="17926" name="Google Shape;12576;p89">
                  <a:extLst>
                    <a:ext uri="{FF2B5EF4-FFF2-40B4-BE49-F238E27FC236}">
                      <a16:creationId xmlns:a16="http://schemas.microsoft.com/office/drawing/2014/main" id="{AAE4F2EB-9A22-0C38-F29B-01B3C31EB726}"/>
                    </a:ext>
                  </a:extLst>
                </p:cNvPr>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27" name="Google Shape;12577;p89">
                  <a:extLst>
                    <a:ext uri="{FF2B5EF4-FFF2-40B4-BE49-F238E27FC236}">
                      <a16:creationId xmlns:a16="http://schemas.microsoft.com/office/drawing/2014/main" id="{494E8645-E081-0788-19D6-822F7E1D64B1}"/>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28" name="Google Shape;12578;p89">
                  <a:extLst>
                    <a:ext uri="{FF2B5EF4-FFF2-40B4-BE49-F238E27FC236}">
                      <a16:creationId xmlns:a16="http://schemas.microsoft.com/office/drawing/2014/main" id="{609F482E-69DE-AE29-6A6E-833D6C58DADA}"/>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29" name="Google Shape;12579;p89">
                  <a:extLst>
                    <a:ext uri="{FF2B5EF4-FFF2-40B4-BE49-F238E27FC236}">
                      <a16:creationId xmlns:a16="http://schemas.microsoft.com/office/drawing/2014/main" id="{EC43C7A9-C292-414E-8050-0E7AAF666C6D}"/>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923" name="Google Shape;12605;p89">
                <a:extLst>
                  <a:ext uri="{FF2B5EF4-FFF2-40B4-BE49-F238E27FC236}">
                    <a16:creationId xmlns:a16="http://schemas.microsoft.com/office/drawing/2014/main" id="{45581EF9-4E84-89A4-3B13-AAE6BBAC4ABE}"/>
                  </a:ext>
                </a:extLst>
              </p:cNvPr>
              <p:cNvGrpSpPr/>
              <p:nvPr/>
            </p:nvGrpSpPr>
            <p:grpSpPr>
              <a:xfrm>
                <a:off x="2047704" y="2664512"/>
                <a:ext cx="640885" cy="635902"/>
                <a:chOff x="6790450" y="3119050"/>
                <a:chExt cx="262750" cy="260675"/>
              </a:xfrm>
              <a:grpFill/>
            </p:grpSpPr>
            <p:sp>
              <p:nvSpPr>
                <p:cNvPr id="17924" name="Google Shape;12606;p89">
                  <a:extLst>
                    <a:ext uri="{FF2B5EF4-FFF2-40B4-BE49-F238E27FC236}">
                      <a16:creationId xmlns:a16="http://schemas.microsoft.com/office/drawing/2014/main" id="{063F5ED9-20CA-52E2-BEBC-95B3AB105629}"/>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25" name="Google Shape;12607;p89">
                  <a:extLst>
                    <a:ext uri="{FF2B5EF4-FFF2-40B4-BE49-F238E27FC236}">
                      <a16:creationId xmlns:a16="http://schemas.microsoft.com/office/drawing/2014/main" id="{CC635ADE-EA37-BDCD-4710-9758FCC6D602}"/>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A3CAEF48-5827-5631-440B-0278565EDFB4}"/>
                </a:ext>
              </a:extLst>
            </p:cNvPr>
            <p:cNvGrpSpPr/>
            <p:nvPr/>
          </p:nvGrpSpPr>
          <p:grpSpPr>
            <a:xfrm>
              <a:off x="2040531" y="5542392"/>
              <a:ext cx="8060013" cy="620859"/>
              <a:chOff x="2040531" y="5123204"/>
              <a:chExt cx="8060013" cy="620859"/>
            </a:xfrm>
            <a:grpFill/>
          </p:grpSpPr>
          <p:grpSp>
            <p:nvGrpSpPr>
              <p:cNvPr id="17876" name="Google Shape;12608;p89">
                <a:extLst>
                  <a:ext uri="{FF2B5EF4-FFF2-40B4-BE49-F238E27FC236}">
                    <a16:creationId xmlns:a16="http://schemas.microsoft.com/office/drawing/2014/main" id="{5E829A20-4BE8-4DA8-EF61-41AE5ADBB6D6}"/>
                  </a:ext>
                </a:extLst>
              </p:cNvPr>
              <p:cNvGrpSpPr/>
              <p:nvPr/>
            </p:nvGrpSpPr>
            <p:grpSpPr>
              <a:xfrm>
                <a:off x="9554815" y="5123204"/>
                <a:ext cx="545729" cy="620859"/>
                <a:chOff x="7660859" y="2571753"/>
                <a:chExt cx="366561" cy="417024"/>
              </a:xfrm>
              <a:grpFill/>
            </p:grpSpPr>
            <p:sp>
              <p:nvSpPr>
                <p:cNvPr id="17907" name="Google Shape;12609;p89">
                  <a:extLst>
                    <a:ext uri="{FF2B5EF4-FFF2-40B4-BE49-F238E27FC236}">
                      <a16:creationId xmlns:a16="http://schemas.microsoft.com/office/drawing/2014/main" id="{780885ED-E489-CA3E-EE82-0FAFAE082E66}"/>
                    </a:ext>
                  </a:extLst>
                </p:cNvPr>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08" name="Google Shape;12610;p89">
                  <a:extLst>
                    <a:ext uri="{FF2B5EF4-FFF2-40B4-BE49-F238E27FC236}">
                      <a16:creationId xmlns:a16="http://schemas.microsoft.com/office/drawing/2014/main" id="{B4A7FEC0-1EF8-AFD9-DE12-11C74DC4170F}"/>
                    </a:ext>
                  </a:extLst>
                </p:cNvPr>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09" name="Google Shape;12611;p89">
                  <a:extLst>
                    <a:ext uri="{FF2B5EF4-FFF2-40B4-BE49-F238E27FC236}">
                      <a16:creationId xmlns:a16="http://schemas.microsoft.com/office/drawing/2014/main" id="{CE887360-307F-FEE6-24CD-D8685D761850}"/>
                    </a:ext>
                  </a:extLst>
                </p:cNvPr>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77" name="Google Shape;12612;p89">
                <a:extLst>
                  <a:ext uri="{FF2B5EF4-FFF2-40B4-BE49-F238E27FC236}">
                    <a16:creationId xmlns:a16="http://schemas.microsoft.com/office/drawing/2014/main" id="{31FC8DB2-3665-A165-A32E-141430B2B25C}"/>
                  </a:ext>
                </a:extLst>
              </p:cNvPr>
              <p:cNvGrpSpPr/>
              <p:nvPr/>
            </p:nvGrpSpPr>
            <p:grpSpPr>
              <a:xfrm>
                <a:off x="5797695" y="5123204"/>
                <a:ext cx="620859" cy="620859"/>
                <a:chOff x="5566722" y="2571753"/>
                <a:chExt cx="417024" cy="417024"/>
              </a:xfrm>
              <a:grpFill/>
            </p:grpSpPr>
            <p:sp>
              <p:nvSpPr>
                <p:cNvPr id="17905" name="Google Shape;12613;p89">
                  <a:extLst>
                    <a:ext uri="{FF2B5EF4-FFF2-40B4-BE49-F238E27FC236}">
                      <a16:creationId xmlns:a16="http://schemas.microsoft.com/office/drawing/2014/main" id="{38D1FB29-3EEA-FA2D-40C5-5023096A1BD0}"/>
                    </a:ext>
                  </a:extLst>
                </p:cNvPr>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06" name="Google Shape;12614;p89">
                  <a:extLst>
                    <a:ext uri="{FF2B5EF4-FFF2-40B4-BE49-F238E27FC236}">
                      <a16:creationId xmlns:a16="http://schemas.microsoft.com/office/drawing/2014/main" id="{B0DA1753-BD21-DD31-05FA-A48114F93B24}"/>
                    </a:ext>
                  </a:extLst>
                </p:cNvPr>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78" name="Google Shape;12615;p89">
                <a:extLst>
                  <a:ext uri="{FF2B5EF4-FFF2-40B4-BE49-F238E27FC236}">
                    <a16:creationId xmlns:a16="http://schemas.microsoft.com/office/drawing/2014/main" id="{D2920CB1-8CBE-3472-487C-E56B579A1845}"/>
                  </a:ext>
                </a:extLst>
              </p:cNvPr>
              <p:cNvGrpSpPr/>
              <p:nvPr/>
            </p:nvGrpSpPr>
            <p:grpSpPr>
              <a:xfrm>
                <a:off x="6736981" y="5279039"/>
                <a:ext cx="620845" cy="309187"/>
                <a:chOff x="6090251" y="2676413"/>
                <a:chExt cx="417014" cy="207677"/>
              </a:xfrm>
              <a:grpFill/>
            </p:grpSpPr>
            <p:sp>
              <p:nvSpPr>
                <p:cNvPr id="17901" name="Google Shape;12616;p89">
                  <a:extLst>
                    <a:ext uri="{FF2B5EF4-FFF2-40B4-BE49-F238E27FC236}">
                      <a16:creationId xmlns:a16="http://schemas.microsoft.com/office/drawing/2014/main" id="{6A4D2E0A-E109-3CD6-368C-2F407FF059CC}"/>
                    </a:ext>
                  </a:extLst>
                </p:cNvPr>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02" name="Google Shape;12617;p89">
                  <a:extLst>
                    <a:ext uri="{FF2B5EF4-FFF2-40B4-BE49-F238E27FC236}">
                      <a16:creationId xmlns:a16="http://schemas.microsoft.com/office/drawing/2014/main" id="{298612D4-7839-24F5-F8AC-73C8CE1327D6}"/>
                    </a:ext>
                  </a:extLst>
                </p:cNvPr>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03" name="Google Shape;12618;p89">
                  <a:extLst>
                    <a:ext uri="{FF2B5EF4-FFF2-40B4-BE49-F238E27FC236}">
                      <a16:creationId xmlns:a16="http://schemas.microsoft.com/office/drawing/2014/main" id="{E5527D6C-7812-E399-23D9-74507ADDD0CB}"/>
                    </a:ext>
                  </a:extLst>
                </p:cNvPr>
                <p:cNvSpPr/>
                <p:nvPr/>
              </p:nvSpPr>
              <p:spPr>
                <a:xfrm>
                  <a:off x="6311758" y="2676413"/>
                  <a:ext cx="135446" cy="207677"/>
                </a:xfrm>
                <a:custGeom>
                  <a:avLst/>
                  <a:gdLst/>
                  <a:ahLst/>
                  <a:cxnLst/>
                  <a:rect l="l" t="t" r="r" b="b"/>
                  <a:pathLst>
                    <a:path w="6488"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04" name="Google Shape;12619;p89">
                  <a:extLst>
                    <a:ext uri="{FF2B5EF4-FFF2-40B4-BE49-F238E27FC236}">
                      <a16:creationId xmlns:a16="http://schemas.microsoft.com/office/drawing/2014/main" id="{A1232FB5-8FA1-6B57-3960-DB7CA8545A36}"/>
                    </a:ext>
                  </a:extLst>
                </p:cNvPr>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79" name="Google Shape;12620;p89">
                <a:extLst>
                  <a:ext uri="{FF2B5EF4-FFF2-40B4-BE49-F238E27FC236}">
                    <a16:creationId xmlns:a16="http://schemas.microsoft.com/office/drawing/2014/main" id="{E418116E-D09A-13ED-8772-000FE3CC00B5}"/>
                  </a:ext>
                </a:extLst>
              </p:cNvPr>
              <p:cNvGrpSpPr/>
              <p:nvPr/>
            </p:nvGrpSpPr>
            <p:grpSpPr>
              <a:xfrm>
                <a:off x="8615531" y="5123204"/>
                <a:ext cx="620859" cy="620859"/>
                <a:chOff x="7137330" y="2571753"/>
                <a:chExt cx="417024" cy="417024"/>
              </a:xfrm>
              <a:grpFill/>
            </p:grpSpPr>
            <p:sp>
              <p:nvSpPr>
                <p:cNvPr id="17898" name="Google Shape;12621;p89">
                  <a:extLst>
                    <a:ext uri="{FF2B5EF4-FFF2-40B4-BE49-F238E27FC236}">
                      <a16:creationId xmlns:a16="http://schemas.microsoft.com/office/drawing/2014/main" id="{551D968D-C1F1-199F-9914-223FDDDA2A84}"/>
                    </a:ext>
                  </a:extLst>
                </p:cNvPr>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99" name="Google Shape;12622;p89">
                  <a:extLst>
                    <a:ext uri="{FF2B5EF4-FFF2-40B4-BE49-F238E27FC236}">
                      <a16:creationId xmlns:a16="http://schemas.microsoft.com/office/drawing/2014/main" id="{0E2133C6-4EC0-89B7-3326-D9A206776458}"/>
                    </a:ext>
                  </a:extLst>
                </p:cNvPr>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00" name="Google Shape;12623;p89">
                  <a:extLst>
                    <a:ext uri="{FF2B5EF4-FFF2-40B4-BE49-F238E27FC236}">
                      <a16:creationId xmlns:a16="http://schemas.microsoft.com/office/drawing/2014/main" id="{71D4B100-3A1E-A98D-DB2A-BFF7A689607C}"/>
                    </a:ext>
                  </a:extLst>
                </p:cNvPr>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80" name="Google Shape;12624;p89">
                <a:extLst>
                  <a:ext uri="{FF2B5EF4-FFF2-40B4-BE49-F238E27FC236}">
                    <a16:creationId xmlns:a16="http://schemas.microsoft.com/office/drawing/2014/main" id="{54FA834C-4297-DAE2-D641-02DF4B6DCCDE}"/>
                  </a:ext>
                </a:extLst>
              </p:cNvPr>
              <p:cNvGrpSpPr/>
              <p:nvPr/>
            </p:nvGrpSpPr>
            <p:grpSpPr>
              <a:xfrm>
                <a:off x="7676248" y="5123204"/>
                <a:ext cx="620859" cy="620859"/>
                <a:chOff x="6613801" y="2571753"/>
                <a:chExt cx="417024" cy="417024"/>
              </a:xfrm>
              <a:grpFill/>
            </p:grpSpPr>
            <p:sp>
              <p:nvSpPr>
                <p:cNvPr id="17893" name="Google Shape;12625;p89">
                  <a:extLst>
                    <a:ext uri="{FF2B5EF4-FFF2-40B4-BE49-F238E27FC236}">
                      <a16:creationId xmlns:a16="http://schemas.microsoft.com/office/drawing/2014/main" id="{9A7EB355-9A95-FA94-3120-257CC2FD55B6}"/>
                    </a:ext>
                  </a:extLst>
                </p:cNvPr>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94" name="Google Shape;12626;p89">
                  <a:extLst>
                    <a:ext uri="{FF2B5EF4-FFF2-40B4-BE49-F238E27FC236}">
                      <a16:creationId xmlns:a16="http://schemas.microsoft.com/office/drawing/2014/main" id="{201B9AF8-6837-90D0-FADB-153C46A7EDA2}"/>
                    </a:ext>
                  </a:extLst>
                </p:cNvPr>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95" name="Google Shape;12627;p89">
                  <a:extLst>
                    <a:ext uri="{FF2B5EF4-FFF2-40B4-BE49-F238E27FC236}">
                      <a16:creationId xmlns:a16="http://schemas.microsoft.com/office/drawing/2014/main" id="{B5D5CFEE-C521-83E0-5217-C3D55553D160}"/>
                    </a:ext>
                  </a:extLst>
                </p:cNvPr>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96" name="Google Shape;12628;p89">
                  <a:extLst>
                    <a:ext uri="{FF2B5EF4-FFF2-40B4-BE49-F238E27FC236}">
                      <a16:creationId xmlns:a16="http://schemas.microsoft.com/office/drawing/2014/main" id="{28607794-0528-0700-67C2-AA3B1A0C4289}"/>
                    </a:ext>
                  </a:extLst>
                </p:cNvPr>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97" name="Google Shape;12629;p89">
                  <a:extLst>
                    <a:ext uri="{FF2B5EF4-FFF2-40B4-BE49-F238E27FC236}">
                      <a16:creationId xmlns:a16="http://schemas.microsoft.com/office/drawing/2014/main" id="{38857BA2-8FB1-5845-059C-F1D013A07F64}"/>
                    </a:ext>
                  </a:extLst>
                </p:cNvPr>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81" name="Google Shape;12633;p89">
                <a:extLst>
                  <a:ext uri="{FF2B5EF4-FFF2-40B4-BE49-F238E27FC236}">
                    <a16:creationId xmlns:a16="http://schemas.microsoft.com/office/drawing/2014/main" id="{E56297D4-0C23-E9FA-8043-404BBD4F2468}"/>
                  </a:ext>
                </a:extLst>
              </p:cNvPr>
              <p:cNvGrpSpPr/>
              <p:nvPr/>
            </p:nvGrpSpPr>
            <p:grpSpPr>
              <a:xfrm>
                <a:off x="2040531" y="5215345"/>
                <a:ext cx="620859" cy="436577"/>
                <a:chOff x="3476576" y="2633631"/>
                <a:chExt cx="417024" cy="293244"/>
              </a:xfrm>
              <a:grpFill/>
            </p:grpSpPr>
            <p:sp>
              <p:nvSpPr>
                <p:cNvPr id="17891" name="Google Shape;12634;p89">
                  <a:extLst>
                    <a:ext uri="{FF2B5EF4-FFF2-40B4-BE49-F238E27FC236}">
                      <a16:creationId xmlns:a16="http://schemas.microsoft.com/office/drawing/2014/main" id="{90B2BA93-BA05-4F39-5AAB-49DC3788B82A}"/>
                    </a:ext>
                  </a:extLst>
                </p:cNvPr>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92" name="Google Shape;12635;p89">
                  <a:extLst>
                    <a:ext uri="{FF2B5EF4-FFF2-40B4-BE49-F238E27FC236}">
                      <a16:creationId xmlns:a16="http://schemas.microsoft.com/office/drawing/2014/main" id="{106A5BB6-E765-974A-1A93-CECEE7256D40}"/>
                    </a:ext>
                  </a:extLst>
                </p:cNvPr>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82" name="Google Shape;12636;p89">
                <a:extLst>
                  <a:ext uri="{FF2B5EF4-FFF2-40B4-BE49-F238E27FC236}">
                    <a16:creationId xmlns:a16="http://schemas.microsoft.com/office/drawing/2014/main" id="{5DDB6928-8141-4D4D-0F30-73748DC8D559}"/>
                  </a:ext>
                </a:extLst>
              </p:cNvPr>
              <p:cNvGrpSpPr/>
              <p:nvPr/>
            </p:nvGrpSpPr>
            <p:grpSpPr>
              <a:xfrm>
                <a:off x="2979814" y="5123312"/>
                <a:ext cx="620890" cy="620641"/>
                <a:chOff x="3988564" y="2571836"/>
                <a:chExt cx="417045" cy="416878"/>
              </a:xfrm>
              <a:grpFill/>
            </p:grpSpPr>
            <p:sp>
              <p:nvSpPr>
                <p:cNvPr id="17889" name="Google Shape;12637;p89">
                  <a:extLst>
                    <a:ext uri="{FF2B5EF4-FFF2-40B4-BE49-F238E27FC236}">
                      <a16:creationId xmlns:a16="http://schemas.microsoft.com/office/drawing/2014/main" id="{E4D03CFD-3DBB-E450-677A-075D921F682F}"/>
                    </a:ext>
                  </a:extLst>
                </p:cNvPr>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90" name="Google Shape;12638;p89">
                  <a:extLst>
                    <a:ext uri="{FF2B5EF4-FFF2-40B4-BE49-F238E27FC236}">
                      <a16:creationId xmlns:a16="http://schemas.microsoft.com/office/drawing/2014/main" id="{A9B9E3BE-6A17-5112-84DA-09DF3FE7824D}"/>
                    </a:ext>
                  </a:extLst>
                </p:cNvPr>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83" name="Google Shape;12639;p89">
                <a:extLst>
                  <a:ext uri="{FF2B5EF4-FFF2-40B4-BE49-F238E27FC236}">
                    <a16:creationId xmlns:a16="http://schemas.microsoft.com/office/drawing/2014/main" id="{C08134E7-8436-2D26-45A3-13850CB8A1FD}"/>
                  </a:ext>
                </a:extLst>
              </p:cNvPr>
              <p:cNvGrpSpPr/>
              <p:nvPr/>
            </p:nvGrpSpPr>
            <p:grpSpPr>
              <a:xfrm>
                <a:off x="3919129" y="5123204"/>
                <a:ext cx="620859" cy="620859"/>
                <a:chOff x="4500573" y="2571753"/>
                <a:chExt cx="417024" cy="417024"/>
              </a:xfrm>
              <a:grpFill/>
            </p:grpSpPr>
            <p:sp>
              <p:nvSpPr>
                <p:cNvPr id="17887" name="Google Shape;12640;p89">
                  <a:extLst>
                    <a:ext uri="{FF2B5EF4-FFF2-40B4-BE49-F238E27FC236}">
                      <a16:creationId xmlns:a16="http://schemas.microsoft.com/office/drawing/2014/main" id="{A1BF9F49-1ADC-E0C8-55E4-E1916C89C107}"/>
                    </a:ext>
                  </a:extLst>
                </p:cNvPr>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88" name="Google Shape;12641;p89">
                  <a:extLst>
                    <a:ext uri="{FF2B5EF4-FFF2-40B4-BE49-F238E27FC236}">
                      <a16:creationId xmlns:a16="http://schemas.microsoft.com/office/drawing/2014/main" id="{F8D89D29-DB7A-8CCE-3378-43A5A4BDD3AB}"/>
                    </a:ext>
                  </a:extLst>
                </p:cNvPr>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84" name="Google Shape;12642;p89">
                <a:extLst>
                  <a:ext uri="{FF2B5EF4-FFF2-40B4-BE49-F238E27FC236}">
                    <a16:creationId xmlns:a16="http://schemas.microsoft.com/office/drawing/2014/main" id="{52515A0E-9C35-D2A6-005E-A5E923D8F10B}"/>
                  </a:ext>
                </a:extLst>
              </p:cNvPr>
              <p:cNvGrpSpPr/>
              <p:nvPr/>
            </p:nvGrpSpPr>
            <p:grpSpPr>
              <a:xfrm>
                <a:off x="4858412" y="5123204"/>
                <a:ext cx="620859" cy="620859"/>
                <a:chOff x="5012603" y="2571753"/>
                <a:chExt cx="417024" cy="417024"/>
              </a:xfrm>
              <a:grpFill/>
            </p:grpSpPr>
            <p:sp>
              <p:nvSpPr>
                <p:cNvPr id="17885" name="Google Shape;12643;p89">
                  <a:extLst>
                    <a:ext uri="{FF2B5EF4-FFF2-40B4-BE49-F238E27FC236}">
                      <a16:creationId xmlns:a16="http://schemas.microsoft.com/office/drawing/2014/main" id="{210C4FB1-7CF4-EEDE-7929-1A616ABAE718}"/>
                    </a:ext>
                  </a:extLst>
                </p:cNvPr>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86" name="Google Shape;12644;p89">
                  <a:extLst>
                    <a:ext uri="{FF2B5EF4-FFF2-40B4-BE49-F238E27FC236}">
                      <a16:creationId xmlns:a16="http://schemas.microsoft.com/office/drawing/2014/main" id="{05F075FA-12D0-7D3D-6FA8-2B5CCE1B7A14}"/>
                    </a:ext>
                  </a:extLst>
                </p:cNvPr>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19" name="Group 18">
              <a:extLst>
                <a:ext uri="{FF2B5EF4-FFF2-40B4-BE49-F238E27FC236}">
                  <a16:creationId xmlns:a16="http://schemas.microsoft.com/office/drawing/2014/main" id="{5F780929-FDFB-0A67-0837-47F527BD4F08}"/>
                </a:ext>
              </a:extLst>
            </p:cNvPr>
            <p:cNvGrpSpPr/>
            <p:nvPr/>
          </p:nvGrpSpPr>
          <p:grpSpPr>
            <a:xfrm>
              <a:off x="397214" y="4545124"/>
              <a:ext cx="11386542" cy="645964"/>
              <a:chOff x="397214" y="4323264"/>
              <a:chExt cx="11386542" cy="645964"/>
            </a:xfrm>
            <a:grpFill/>
          </p:grpSpPr>
          <p:sp>
            <p:nvSpPr>
              <p:cNvPr id="20" name="Google Shape;12453;p89">
                <a:extLst>
                  <a:ext uri="{FF2B5EF4-FFF2-40B4-BE49-F238E27FC236}">
                    <a16:creationId xmlns:a16="http://schemas.microsoft.com/office/drawing/2014/main" id="{D0566766-7E28-A03E-E0CC-D78CD21A574D}"/>
                  </a:ext>
                </a:extLst>
              </p:cNvPr>
              <p:cNvSpPr/>
              <p:nvPr/>
            </p:nvSpPr>
            <p:spPr>
              <a:xfrm>
                <a:off x="1182098" y="4420919"/>
                <a:ext cx="641288" cy="450628"/>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1" name="Google Shape;12489;p89">
                <a:extLst>
                  <a:ext uri="{FF2B5EF4-FFF2-40B4-BE49-F238E27FC236}">
                    <a16:creationId xmlns:a16="http://schemas.microsoft.com/office/drawing/2014/main" id="{73D59A2D-DE5A-CF55-CFE4-E4CF5730F0AE}"/>
                  </a:ext>
                </a:extLst>
              </p:cNvPr>
              <p:cNvGrpSpPr/>
              <p:nvPr/>
            </p:nvGrpSpPr>
            <p:grpSpPr>
              <a:xfrm>
                <a:off x="3714261" y="4323264"/>
                <a:ext cx="642992" cy="645964"/>
                <a:chOff x="-1333975" y="2365850"/>
                <a:chExt cx="292225" cy="293575"/>
              </a:xfrm>
              <a:grpFill/>
            </p:grpSpPr>
            <p:sp>
              <p:nvSpPr>
                <p:cNvPr id="17868" name="Google Shape;12490;p89">
                  <a:extLst>
                    <a:ext uri="{FF2B5EF4-FFF2-40B4-BE49-F238E27FC236}">
                      <a16:creationId xmlns:a16="http://schemas.microsoft.com/office/drawing/2014/main" id="{0EF22C7C-390F-BD1F-0900-95AE22CA8B10}"/>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69" name="Google Shape;12491;p89">
                  <a:extLst>
                    <a:ext uri="{FF2B5EF4-FFF2-40B4-BE49-F238E27FC236}">
                      <a16:creationId xmlns:a16="http://schemas.microsoft.com/office/drawing/2014/main" id="{813788F0-7BD9-3777-5085-3F74C85986FA}"/>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70" name="Google Shape;12492;p89">
                  <a:extLst>
                    <a:ext uri="{FF2B5EF4-FFF2-40B4-BE49-F238E27FC236}">
                      <a16:creationId xmlns:a16="http://schemas.microsoft.com/office/drawing/2014/main" id="{62959E64-94D6-837B-71DC-793CCC6E7C39}"/>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71" name="Google Shape;12493;p89">
                  <a:extLst>
                    <a:ext uri="{FF2B5EF4-FFF2-40B4-BE49-F238E27FC236}">
                      <a16:creationId xmlns:a16="http://schemas.microsoft.com/office/drawing/2014/main" id="{C22CE84A-DBD4-1905-7A83-A3DE06944B08}"/>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72" name="Google Shape;12494;p89">
                  <a:extLst>
                    <a:ext uri="{FF2B5EF4-FFF2-40B4-BE49-F238E27FC236}">
                      <a16:creationId xmlns:a16="http://schemas.microsoft.com/office/drawing/2014/main" id="{8F5ED82A-5D0C-3CE8-EC94-F69E2517A765}"/>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73" name="Google Shape;12495;p89">
                  <a:extLst>
                    <a:ext uri="{FF2B5EF4-FFF2-40B4-BE49-F238E27FC236}">
                      <a16:creationId xmlns:a16="http://schemas.microsoft.com/office/drawing/2014/main" id="{E252755B-5E25-7C78-0BAD-9BF5D21A0838}"/>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74" name="Google Shape;12496;p89">
                  <a:extLst>
                    <a:ext uri="{FF2B5EF4-FFF2-40B4-BE49-F238E27FC236}">
                      <a16:creationId xmlns:a16="http://schemas.microsoft.com/office/drawing/2014/main" id="{F0874F67-C836-C2B5-356B-0181A80F8009}"/>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75" name="Google Shape;12497;p89">
                  <a:extLst>
                    <a:ext uri="{FF2B5EF4-FFF2-40B4-BE49-F238E27FC236}">
                      <a16:creationId xmlns:a16="http://schemas.microsoft.com/office/drawing/2014/main" id="{85479C3B-3BC9-CAD4-B2F2-81FC049E106C}"/>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2" name="Google Shape;12529;p89">
                <a:extLst>
                  <a:ext uri="{FF2B5EF4-FFF2-40B4-BE49-F238E27FC236}">
                    <a16:creationId xmlns:a16="http://schemas.microsoft.com/office/drawing/2014/main" id="{BB625AC3-63F9-F1A8-5C91-C340BC8F42F6}"/>
                  </a:ext>
                </a:extLst>
              </p:cNvPr>
              <p:cNvGrpSpPr/>
              <p:nvPr/>
            </p:nvGrpSpPr>
            <p:grpSpPr>
              <a:xfrm>
                <a:off x="6232997" y="4324751"/>
                <a:ext cx="641288" cy="642992"/>
                <a:chOff x="-1333200" y="2770450"/>
                <a:chExt cx="291450" cy="292225"/>
              </a:xfrm>
              <a:grpFill/>
            </p:grpSpPr>
            <p:sp>
              <p:nvSpPr>
                <p:cNvPr id="17866" name="Google Shape;12530;p89">
                  <a:extLst>
                    <a:ext uri="{FF2B5EF4-FFF2-40B4-BE49-F238E27FC236}">
                      <a16:creationId xmlns:a16="http://schemas.microsoft.com/office/drawing/2014/main" id="{84EFEBC0-896D-70C2-AEA6-222881BFA965}"/>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67" name="Google Shape;12531;p89">
                  <a:extLst>
                    <a:ext uri="{FF2B5EF4-FFF2-40B4-BE49-F238E27FC236}">
                      <a16:creationId xmlns:a16="http://schemas.microsoft.com/office/drawing/2014/main" id="{0FAF8CD6-442D-FEFF-392D-FC911F0DCCB8}"/>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3" name="Google Shape;12557;p89">
                <a:extLst>
                  <a:ext uri="{FF2B5EF4-FFF2-40B4-BE49-F238E27FC236}">
                    <a16:creationId xmlns:a16="http://schemas.microsoft.com/office/drawing/2014/main" id="{0A44BA94-9DBF-EBB4-33B6-EE9E309017F4}"/>
                  </a:ext>
                </a:extLst>
              </p:cNvPr>
              <p:cNvGrpSpPr/>
              <p:nvPr/>
            </p:nvGrpSpPr>
            <p:grpSpPr>
              <a:xfrm>
                <a:off x="2029476" y="4325600"/>
                <a:ext cx="642992" cy="641288"/>
                <a:chOff x="-937025" y="2064750"/>
                <a:chExt cx="292225" cy="291450"/>
              </a:xfrm>
              <a:grpFill/>
            </p:grpSpPr>
            <p:sp>
              <p:nvSpPr>
                <p:cNvPr id="17863" name="Google Shape;12558;p89">
                  <a:extLst>
                    <a:ext uri="{FF2B5EF4-FFF2-40B4-BE49-F238E27FC236}">
                      <a16:creationId xmlns:a16="http://schemas.microsoft.com/office/drawing/2014/main" id="{626814F0-C6DB-833B-0F44-CF9701C15AEB}"/>
                    </a:ext>
                  </a:extLst>
                </p:cNvPr>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64" name="Google Shape;12559;p89">
                  <a:extLst>
                    <a:ext uri="{FF2B5EF4-FFF2-40B4-BE49-F238E27FC236}">
                      <a16:creationId xmlns:a16="http://schemas.microsoft.com/office/drawing/2014/main" id="{C05BE8DB-BB7D-FC63-4309-70F0768C97E6}"/>
                    </a:ext>
                  </a:extLst>
                </p:cNvPr>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65" name="Google Shape;12560;p89">
                  <a:extLst>
                    <a:ext uri="{FF2B5EF4-FFF2-40B4-BE49-F238E27FC236}">
                      <a16:creationId xmlns:a16="http://schemas.microsoft.com/office/drawing/2014/main" id="{FFFB346A-C125-F447-096B-2842074AF17E}"/>
                    </a:ext>
                  </a:extLst>
                </p:cNvPr>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4" name="Google Shape;12585;p89">
                <a:extLst>
                  <a:ext uri="{FF2B5EF4-FFF2-40B4-BE49-F238E27FC236}">
                    <a16:creationId xmlns:a16="http://schemas.microsoft.com/office/drawing/2014/main" id="{0B196436-1781-3733-C2BE-27BE749FD6FF}"/>
                  </a:ext>
                </a:extLst>
              </p:cNvPr>
              <p:cNvGrpSpPr/>
              <p:nvPr/>
            </p:nvGrpSpPr>
            <p:grpSpPr>
              <a:xfrm>
                <a:off x="397214" y="4323868"/>
                <a:ext cx="566751" cy="644753"/>
                <a:chOff x="-1684475" y="2049000"/>
                <a:chExt cx="257575" cy="293025"/>
              </a:xfrm>
              <a:grpFill/>
            </p:grpSpPr>
            <p:sp>
              <p:nvSpPr>
                <p:cNvPr id="17859" name="Google Shape;12586;p89">
                  <a:extLst>
                    <a:ext uri="{FF2B5EF4-FFF2-40B4-BE49-F238E27FC236}">
                      <a16:creationId xmlns:a16="http://schemas.microsoft.com/office/drawing/2014/main" id="{6CB98A66-027D-01BE-818E-AC9CB1C1681C}"/>
                    </a:ext>
                  </a:extLst>
                </p:cNvPr>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60" name="Google Shape;12587;p89">
                  <a:extLst>
                    <a:ext uri="{FF2B5EF4-FFF2-40B4-BE49-F238E27FC236}">
                      <a16:creationId xmlns:a16="http://schemas.microsoft.com/office/drawing/2014/main" id="{7C511145-5491-4A3F-28E1-4E32DA7B9A6A}"/>
                    </a:ext>
                  </a:extLst>
                </p:cNvPr>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61" name="Google Shape;12588;p89">
                  <a:extLst>
                    <a:ext uri="{FF2B5EF4-FFF2-40B4-BE49-F238E27FC236}">
                      <a16:creationId xmlns:a16="http://schemas.microsoft.com/office/drawing/2014/main" id="{E60D1903-F926-E04B-E0CB-49CF5904CDDF}"/>
                    </a:ext>
                  </a:extLst>
                </p:cNvPr>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62" name="Google Shape;12589;p89">
                  <a:extLst>
                    <a:ext uri="{FF2B5EF4-FFF2-40B4-BE49-F238E27FC236}">
                      <a16:creationId xmlns:a16="http://schemas.microsoft.com/office/drawing/2014/main" id="{0E1EDA0A-2703-82BE-BEE8-BCAE3B4E11AE}"/>
                    </a:ext>
                  </a:extLst>
                </p:cNvPr>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5" name="Google Shape;12590;p89">
                <a:extLst>
                  <a:ext uri="{FF2B5EF4-FFF2-40B4-BE49-F238E27FC236}">
                    <a16:creationId xmlns:a16="http://schemas.microsoft.com/office/drawing/2014/main" id="{D97AF597-9228-0764-DEC1-50CD3B455652}"/>
                  </a:ext>
                </a:extLst>
              </p:cNvPr>
              <p:cNvSpPr/>
              <p:nvPr/>
            </p:nvSpPr>
            <p:spPr>
              <a:xfrm>
                <a:off x="2878542" y="432515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35" name="Google Shape;12592;p89">
                <a:extLst>
                  <a:ext uri="{FF2B5EF4-FFF2-40B4-BE49-F238E27FC236}">
                    <a16:creationId xmlns:a16="http://schemas.microsoft.com/office/drawing/2014/main" id="{5AC96942-A32E-84B1-4D11-D379EAE5AD4E}"/>
                  </a:ext>
                </a:extLst>
              </p:cNvPr>
              <p:cNvSpPr/>
              <p:nvPr/>
            </p:nvSpPr>
            <p:spPr>
              <a:xfrm>
                <a:off x="5410974" y="432475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36" name="Google Shape;12593;p89">
                <a:extLst>
                  <a:ext uri="{FF2B5EF4-FFF2-40B4-BE49-F238E27FC236}">
                    <a16:creationId xmlns:a16="http://schemas.microsoft.com/office/drawing/2014/main" id="{5D96D3BA-90B4-9E50-6C79-4C24D6AE79B0}"/>
                  </a:ext>
                </a:extLst>
              </p:cNvPr>
              <p:cNvSpPr/>
              <p:nvPr/>
            </p:nvSpPr>
            <p:spPr>
              <a:xfrm>
                <a:off x="5483751" y="439752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37" name="Google Shape;12594;p89">
                <a:extLst>
                  <a:ext uri="{FF2B5EF4-FFF2-40B4-BE49-F238E27FC236}">
                    <a16:creationId xmlns:a16="http://schemas.microsoft.com/office/drawing/2014/main" id="{8CB9DED4-A1AA-0051-F8C5-E375113F7749}"/>
                  </a:ext>
                </a:extLst>
              </p:cNvPr>
              <p:cNvSpPr/>
              <p:nvPr/>
            </p:nvSpPr>
            <p:spPr>
              <a:xfrm>
                <a:off x="5559992" y="439752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38" name="Google Shape;12595;p89">
                <a:extLst>
                  <a:ext uri="{FF2B5EF4-FFF2-40B4-BE49-F238E27FC236}">
                    <a16:creationId xmlns:a16="http://schemas.microsoft.com/office/drawing/2014/main" id="{9E4E290D-57BF-C9B9-F559-C5A8A9DD810D}"/>
                  </a:ext>
                </a:extLst>
              </p:cNvPr>
              <p:cNvSpPr/>
              <p:nvPr/>
            </p:nvSpPr>
            <p:spPr>
              <a:xfrm>
                <a:off x="5636234" y="439752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39" name="Google Shape;12596;p89">
                <a:extLst>
                  <a:ext uri="{FF2B5EF4-FFF2-40B4-BE49-F238E27FC236}">
                    <a16:creationId xmlns:a16="http://schemas.microsoft.com/office/drawing/2014/main" id="{B4837DE1-78DB-329B-CB38-49AC981F046A}"/>
                  </a:ext>
                </a:extLst>
              </p:cNvPr>
              <p:cNvSpPr/>
              <p:nvPr/>
            </p:nvSpPr>
            <p:spPr>
              <a:xfrm>
                <a:off x="5709065" y="439752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40" name="Google Shape;12597;p89">
                <a:extLst>
                  <a:ext uri="{FF2B5EF4-FFF2-40B4-BE49-F238E27FC236}">
                    <a16:creationId xmlns:a16="http://schemas.microsoft.com/office/drawing/2014/main" id="{CAD405B5-BF96-18C5-BF37-21CCFF4AAA46}"/>
                  </a:ext>
                </a:extLst>
              </p:cNvPr>
              <p:cNvSpPr/>
              <p:nvPr/>
            </p:nvSpPr>
            <p:spPr>
              <a:xfrm>
                <a:off x="5636234" y="466618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841" name="Google Shape;12598;p89">
                <a:extLst>
                  <a:ext uri="{FF2B5EF4-FFF2-40B4-BE49-F238E27FC236}">
                    <a16:creationId xmlns:a16="http://schemas.microsoft.com/office/drawing/2014/main" id="{7827E165-B35D-31ED-9C7D-08B468976187}"/>
                  </a:ext>
                </a:extLst>
              </p:cNvPr>
              <p:cNvGrpSpPr/>
              <p:nvPr/>
            </p:nvGrpSpPr>
            <p:grpSpPr>
              <a:xfrm>
                <a:off x="4600743" y="4323869"/>
                <a:ext cx="566751" cy="644753"/>
                <a:chOff x="-919700" y="2420750"/>
                <a:chExt cx="257575" cy="293025"/>
              </a:xfrm>
              <a:grpFill/>
            </p:grpSpPr>
            <p:sp>
              <p:nvSpPr>
                <p:cNvPr id="17856" name="Google Shape;12599;p89">
                  <a:extLst>
                    <a:ext uri="{FF2B5EF4-FFF2-40B4-BE49-F238E27FC236}">
                      <a16:creationId xmlns:a16="http://schemas.microsoft.com/office/drawing/2014/main" id="{2DBC9F94-97F2-185C-3095-C894AE5135D6}"/>
                    </a:ext>
                  </a:extLst>
                </p:cNvPr>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57" name="Google Shape;12600;p89">
                  <a:extLst>
                    <a:ext uri="{FF2B5EF4-FFF2-40B4-BE49-F238E27FC236}">
                      <a16:creationId xmlns:a16="http://schemas.microsoft.com/office/drawing/2014/main" id="{0F7A8D91-3E0F-4B2A-9D4F-5839B91498FA}"/>
                    </a:ext>
                  </a:extLst>
                </p:cNvPr>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58" name="Google Shape;12601;p89">
                  <a:extLst>
                    <a:ext uri="{FF2B5EF4-FFF2-40B4-BE49-F238E27FC236}">
                      <a16:creationId xmlns:a16="http://schemas.microsoft.com/office/drawing/2014/main" id="{38C23DE3-5D3E-B893-D809-1530D8943ECF}"/>
                    </a:ext>
                  </a:extLst>
                </p:cNvPr>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42" name="Google Shape;12630;p89">
                <a:extLst>
                  <a:ext uri="{FF2B5EF4-FFF2-40B4-BE49-F238E27FC236}">
                    <a16:creationId xmlns:a16="http://schemas.microsoft.com/office/drawing/2014/main" id="{E6EE32B0-161F-35BF-8C24-64242AE330B7}"/>
                  </a:ext>
                </a:extLst>
              </p:cNvPr>
              <p:cNvGrpSpPr/>
              <p:nvPr/>
            </p:nvGrpSpPr>
            <p:grpSpPr>
              <a:xfrm>
                <a:off x="11162866" y="4335825"/>
                <a:ext cx="620890" cy="620890"/>
                <a:chOff x="2964567" y="2571753"/>
                <a:chExt cx="417045" cy="417045"/>
              </a:xfrm>
              <a:grpFill/>
            </p:grpSpPr>
            <p:sp>
              <p:nvSpPr>
                <p:cNvPr id="17410" name="Google Shape;12631;p89">
                  <a:extLst>
                    <a:ext uri="{FF2B5EF4-FFF2-40B4-BE49-F238E27FC236}">
                      <a16:creationId xmlns:a16="http://schemas.microsoft.com/office/drawing/2014/main" id="{A0607795-C21B-A19B-F4BE-9AC5995C9B88}"/>
                    </a:ext>
                  </a:extLst>
                </p:cNvPr>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11" name="Google Shape;12632;p89">
                  <a:extLst>
                    <a:ext uri="{FF2B5EF4-FFF2-40B4-BE49-F238E27FC236}">
                      <a16:creationId xmlns:a16="http://schemas.microsoft.com/office/drawing/2014/main" id="{B851F998-7271-0225-B0BE-5791A4A65003}"/>
                    </a:ext>
                  </a:extLst>
                </p:cNvPr>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843" name="Google Shape;12645;p89">
                <a:extLst>
                  <a:ext uri="{FF2B5EF4-FFF2-40B4-BE49-F238E27FC236}">
                    <a16:creationId xmlns:a16="http://schemas.microsoft.com/office/drawing/2014/main" id="{720A99E7-AF17-3054-7456-8D2082664863}"/>
                  </a:ext>
                </a:extLst>
              </p:cNvPr>
              <p:cNvSpPr/>
              <p:nvPr/>
            </p:nvSpPr>
            <p:spPr>
              <a:xfrm>
                <a:off x="7055026" y="4335935"/>
                <a:ext cx="620847" cy="620847"/>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844" name="Google Shape;12646;p89">
                <a:extLst>
                  <a:ext uri="{FF2B5EF4-FFF2-40B4-BE49-F238E27FC236}">
                    <a16:creationId xmlns:a16="http://schemas.microsoft.com/office/drawing/2014/main" id="{47CB91EC-CD88-70FE-BD6B-D7BB660B0543}"/>
                  </a:ext>
                </a:extLst>
              </p:cNvPr>
              <p:cNvGrpSpPr/>
              <p:nvPr/>
            </p:nvGrpSpPr>
            <p:grpSpPr>
              <a:xfrm>
                <a:off x="7848323" y="4335840"/>
                <a:ext cx="620922" cy="620859"/>
                <a:chOff x="812101" y="2571761"/>
                <a:chExt cx="417066" cy="417024"/>
              </a:xfrm>
              <a:grpFill/>
            </p:grpSpPr>
            <p:sp>
              <p:nvSpPr>
                <p:cNvPr id="17854" name="Google Shape;12647;p89">
                  <a:extLst>
                    <a:ext uri="{FF2B5EF4-FFF2-40B4-BE49-F238E27FC236}">
                      <a16:creationId xmlns:a16="http://schemas.microsoft.com/office/drawing/2014/main" id="{EB698513-B026-4C5F-6C5F-15739A1AD9F0}"/>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55" name="Google Shape;12648;p89">
                  <a:extLst>
                    <a:ext uri="{FF2B5EF4-FFF2-40B4-BE49-F238E27FC236}">
                      <a16:creationId xmlns:a16="http://schemas.microsoft.com/office/drawing/2014/main" id="{F27F0778-749B-3C80-C836-4B6F07C745F4}"/>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4" name="Google Shape;12649;p89">
                  <a:extLst>
                    <a:ext uri="{FF2B5EF4-FFF2-40B4-BE49-F238E27FC236}">
                      <a16:creationId xmlns:a16="http://schemas.microsoft.com/office/drawing/2014/main" id="{BB553CA2-3836-D6BB-14DB-1C4E89D4E249}"/>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5" name="Google Shape;12650;p89">
                  <a:extLst>
                    <a:ext uri="{FF2B5EF4-FFF2-40B4-BE49-F238E27FC236}">
                      <a16:creationId xmlns:a16="http://schemas.microsoft.com/office/drawing/2014/main" id="{0383D499-8FAF-32C7-6303-831EC8978E20}"/>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7845" name="Google Shape;12651;p89">
                <a:extLst>
                  <a:ext uri="{FF2B5EF4-FFF2-40B4-BE49-F238E27FC236}">
                    <a16:creationId xmlns:a16="http://schemas.microsoft.com/office/drawing/2014/main" id="{5E57822D-CAA9-2114-147D-61A7E6C7A253}"/>
                  </a:ext>
                </a:extLst>
              </p:cNvPr>
              <p:cNvGrpSpPr/>
              <p:nvPr/>
            </p:nvGrpSpPr>
            <p:grpSpPr>
              <a:xfrm>
                <a:off x="8641703" y="4335840"/>
                <a:ext cx="620859" cy="620859"/>
                <a:chOff x="1323129" y="2571761"/>
                <a:chExt cx="417024" cy="417024"/>
              </a:xfrm>
              <a:grpFill/>
            </p:grpSpPr>
            <p:sp>
              <p:nvSpPr>
                <p:cNvPr id="17850" name="Google Shape;12652;p89">
                  <a:extLst>
                    <a:ext uri="{FF2B5EF4-FFF2-40B4-BE49-F238E27FC236}">
                      <a16:creationId xmlns:a16="http://schemas.microsoft.com/office/drawing/2014/main" id="{113F1335-5EBD-A18B-8BFC-B966EB2DCA9A}"/>
                    </a:ext>
                  </a:extLst>
                </p:cNvPr>
                <p:cNvSpPr/>
                <p:nvPr/>
              </p:nvSpPr>
              <p:spPr>
                <a:xfrm>
                  <a:off x="1385007" y="2719183"/>
                  <a:ext cx="73337" cy="219907"/>
                </a:xfrm>
                <a:custGeom>
                  <a:avLst/>
                  <a:gdLst/>
                  <a:ahLst/>
                  <a:cxnLst/>
                  <a:rect l="l" t="t" r="r" b="b"/>
                  <a:pathLst>
                    <a:path w="3513"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51" name="Google Shape;12653;p89">
                  <a:extLst>
                    <a:ext uri="{FF2B5EF4-FFF2-40B4-BE49-F238E27FC236}">
                      <a16:creationId xmlns:a16="http://schemas.microsoft.com/office/drawing/2014/main" id="{5E385E77-1FE7-E8C1-7198-3DFCC3A9C66A}"/>
                    </a:ext>
                  </a:extLst>
                </p:cNvPr>
                <p:cNvSpPr/>
                <p:nvPr/>
              </p:nvSpPr>
              <p:spPr>
                <a:xfrm>
                  <a:off x="1385007" y="2621430"/>
                  <a:ext cx="73337" cy="73337"/>
                </a:xfrm>
                <a:custGeom>
                  <a:avLst/>
                  <a:gdLst/>
                  <a:ahLst/>
                  <a:cxnLst/>
                  <a:rect l="l" t="t" r="r" b="b"/>
                  <a:pathLst>
                    <a:path w="3513" h="3513"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52" name="Google Shape;12654;p89">
                  <a:extLst>
                    <a:ext uri="{FF2B5EF4-FFF2-40B4-BE49-F238E27FC236}">
                      <a16:creationId xmlns:a16="http://schemas.microsoft.com/office/drawing/2014/main" id="{872CA83E-7FD2-77EC-D2F7-14F0BA720A19}"/>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53" name="Google Shape;12655;p89">
                  <a:extLst>
                    <a:ext uri="{FF2B5EF4-FFF2-40B4-BE49-F238E27FC236}">
                      <a16:creationId xmlns:a16="http://schemas.microsoft.com/office/drawing/2014/main" id="{97388C47-10A7-028A-28CB-3CF9D7E9B052}"/>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846" name="Google Shape;12656;p89">
                <a:extLst>
                  <a:ext uri="{FF2B5EF4-FFF2-40B4-BE49-F238E27FC236}">
                    <a16:creationId xmlns:a16="http://schemas.microsoft.com/office/drawing/2014/main" id="{AB0FF3D2-82DF-973D-A1C7-189D4B01D5B8}"/>
                  </a:ext>
                </a:extLst>
              </p:cNvPr>
              <p:cNvSpPr/>
              <p:nvPr/>
            </p:nvSpPr>
            <p:spPr>
              <a:xfrm>
                <a:off x="9515717" y="4391943"/>
                <a:ext cx="623923" cy="508838"/>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847" name="Google Shape;12657;p89">
                <a:extLst>
                  <a:ext uri="{FF2B5EF4-FFF2-40B4-BE49-F238E27FC236}">
                    <a16:creationId xmlns:a16="http://schemas.microsoft.com/office/drawing/2014/main" id="{0A794548-1959-8476-05B2-103AC24B2108}"/>
                  </a:ext>
                </a:extLst>
              </p:cNvPr>
              <p:cNvGrpSpPr/>
              <p:nvPr/>
            </p:nvGrpSpPr>
            <p:grpSpPr>
              <a:xfrm>
                <a:off x="10373678" y="4335921"/>
                <a:ext cx="621823" cy="620890"/>
                <a:chOff x="2344476" y="2571761"/>
                <a:chExt cx="417671" cy="417045"/>
              </a:xfrm>
              <a:grpFill/>
            </p:grpSpPr>
            <p:sp>
              <p:nvSpPr>
                <p:cNvPr id="17848" name="Google Shape;12658;p89">
                  <a:extLst>
                    <a:ext uri="{FF2B5EF4-FFF2-40B4-BE49-F238E27FC236}">
                      <a16:creationId xmlns:a16="http://schemas.microsoft.com/office/drawing/2014/main" id="{4F5A5103-FECD-9595-4C3D-E946DD2775BD}"/>
                    </a:ext>
                  </a:extLst>
                </p:cNvPr>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49" name="Google Shape;12659;p89">
                  <a:extLst>
                    <a:ext uri="{FF2B5EF4-FFF2-40B4-BE49-F238E27FC236}">
                      <a16:creationId xmlns:a16="http://schemas.microsoft.com/office/drawing/2014/main" id="{A56614EA-A5ED-2F50-550D-E29E8BB5CD11}"/>
                    </a:ext>
                  </a:extLst>
                </p:cNvPr>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209137442"/>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p15="http://schemas.microsoft.com/office/powerpoint/2012/main" xmlns:p159="http://schemas.microsoft.com/office/powerpoint/2015/09/main">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5085618-4505-AADF-25BF-5416BEB297D9}"/>
              </a:ext>
            </a:extLst>
          </p:cNvPr>
          <p:cNvGrpSpPr/>
          <p:nvPr/>
        </p:nvGrpSpPr>
        <p:grpSpPr>
          <a:xfrm>
            <a:off x="-168891" y="630605"/>
            <a:ext cx="12192000" cy="5452066"/>
            <a:chOff x="0" y="518301"/>
            <a:chExt cx="12192000" cy="5452066"/>
          </a:xfrm>
        </p:grpSpPr>
        <p:sp>
          <p:nvSpPr>
            <p:cNvPr id="34" name="TextBox 33">
              <a:extLst>
                <a:ext uri="{FF2B5EF4-FFF2-40B4-BE49-F238E27FC236}">
                  <a16:creationId xmlns:a16="http://schemas.microsoft.com/office/drawing/2014/main" id="{260DCF1D-5E0E-9F93-0CAD-DE527EFF12A1}"/>
                </a:ext>
              </a:extLst>
            </p:cNvPr>
            <p:cNvSpPr txBox="1"/>
            <p:nvPr/>
          </p:nvSpPr>
          <p:spPr>
            <a:xfrm>
              <a:off x="4484077" y="5508702"/>
              <a:ext cx="3223846" cy="461665"/>
            </a:xfrm>
            <a:prstGeom prst="rect">
              <a:avLst/>
            </a:prstGeom>
            <a:noFill/>
          </p:spPr>
          <p:txBody>
            <a:bodyPr wrap="square">
              <a:spAutoFit/>
            </a:bodyPr>
            <a:lstStyle/>
            <a:p>
              <a:pPr algn="ctr"/>
              <a:endParaRPr lang="en-US" sz="2400" b="1" dirty="0">
                <a:solidFill>
                  <a:schemeClr val="bg1"/>
                </a:solidFill>
                <a:latin typeface="Montserrat" panose="00000500000000000000" pitchFamily="2" charset="0"/>
                <a:cs typeface="Leelawadee" panose="020B0502040204020203" pitchFamily="34" charset="-34"/>
              </a:endParaRPr>
            </a:p>
          </p:txBody>
        </p:sp>
        <p:sp>
          <p:nvSpPr>
            <p:cNvPr id="32" name="TextBox 31">
              <a:extLst>
                <a:ext uri="{FF2B5EF4-FFF2-40B4-BE49-F238E27FC236}">
                  <a16:creationId xmlns:a16="http://schemas.microsoft.com/office/drawing/2014/main" id="{D33D91CF-5816-FB90-9E41-82A37098A559}"/>
                </a:ext>
              </a:extLst>
            </p:cNvPr>
            <p:cNvSpPr txBox="1"/>
            <p:nvPr/>
          </p:nvSpPr>
          <p:spPr>
            <a:xfrm>
              <a:off x="0" y="518301"/>
              <a:ext cx="12192000" cy="646331"/>
            </a:xfrm>
            <a:prstGeom prst="rect">
              <a:avLst/>
            </a:prstGeom>
            <a:noFill/>
          </p:spPr>
          <p:txBody>
            <a:bodyPr wrap="square">
              <a:spAutoFit/>
            </a:bodyPr>
            <a:lstStyle/>
            <a:p>
              <a:pPr algn="ctr"/>
              <a:r>
                <a:rPr lang="en-US" sz="3600" b="1" i="0" dirty="0">
                  <a:solidFill>
                    <a:srgbClr val="ECECF1"/>
                  </a:solidFill>
                  <a:effectLst/>
                  <a:latin typeface="Montserrat" panose="00000500000000000000" pitchFamily="2" charset="0"/>
                </a:rPr>
                <a:t>Types Of </a:t>
              </a:r>
              <a:r>
                <a:rPr lang="en-US" sz="3600" b="1" dirty="0">
                  <a:solidFill>
                    <a:srgbClr val="ECECF1"/>
                  </a:solidFill>
                  <a:latin typeface="Montserrat" panose="00000500000000000000" pitchFamily="2" charset="0"/>
                </a:rPr>
                <a:t>Malware</a:t>
              </a:r>
              <a:endParaRPr lang="en-US" sz="3600" b="1" dirty="0">
                <a:latin typeface="Montserrat" panose="00000500000000000000" pitchFamily="2" charset="0"/>
              </a:endParaRPr>
            </a:p>
          </p:txBody>
        </p:sp>
      </p:grpSp>
      <p:sp>
        <p:nvSpPr>
          <p:cNvPr id="36" name="Rectangle 35">
            <a:extLst>
              <a:ext uri="{FF2B5EF4-FFF2-40B4-BE49-F238E27FC236}">
                <a16:creationId xmlns:a16="http://schemas.microsoft.com/office/drawing/2014/main" id="{6423F279-0E68-12C7-22A4-DD90D92B774E}"/>
              </a:ext>
            </a:extLst>
          </p:cNvPr>
          <p:cNvSpPr/>
          <p:nvPr/>
        </p:nvSpPr>
        <p:spPr>
          <a:xfrm>
            <a:off x="8016186"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D72B12B-1559-F21E-8FE7-133B957F54CB}"/>
              </a:ext>
            </a:extLst>
          </p:cNvPr>
          <p:cNvSpPr/>
          <p:nvPr/>
        </p:nvSpPr>
        <p:spPr>
          <a:xfrm>
            <a:off x="4250323"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0D7C73A-1934-0F69-8D8F-EF4916536B07}"/>
              </a:ext>
            </a:extLst>
          </p:cNvPr>
          <p:cNvSpPr/>
          <p:nvPr/>
        </p:nvSpPr>
        <p:spPr>
          <a:xfrm>
            <a:off x="514037"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FF42261-7AD7-FC1D-E10E-BA3162D9306C}"/>
              </a:ext>
            </a:extLst>
          </p:cNvPr>
          <p:cNvSpPr txBox="1"/>
          <p:nvPr/>
        </p:nvSpPr>
        <p:spPr>
          <a:xfrm>
            <a:off x="629857" y="5514761"/>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rPr>
              <a:t>Viruses</a:t>
            </a:r>
            <a:endParaRPr lang="en-US" sz="2400" b="1" dirty="0">
              <a:solidFill>
                <a:schemeClr val="bg1"/>
              </a:solidFill>
              <a:latin typeface="Montserrat" panose="00000500000000000000" pitchFamily="2" charset="0"/>
            </a:endParaRPr>
          </a:p>
        </p:txBody>
      </p:sp>
      <p:sp>
        <p:nvSpPr>
          <p:cNvPr id="40" name="TextBox 39">
            <a:extLst>
              <a:ext uri="{FF2B5EF4-FFF2-40B4-BE49-F238E27FC236}">
                <a16:creationId xmlns:a16="http://schemas.microsoft.com/office/drawing/2014/main" id="{9DEF325F-A284-8146-55C7-9EE79698FEAB}"/>
              </a:ext>
            </a:extLst>
          </p:cNvPr>
          <p:cNvSpPr txBox="1"/>
          <p:nvPr/>
        </p:nvSpPr>
        <p:spPr>
          <a:xfrm>
            <a:off x="8184431" y="5514762"/>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rPr>
              <a:t>Trojans</a:t>
            </a:r>
            <a:endParaRPr lang="en-US" sz="2400" b="1" dirty="0">
              <a:solidFill>
                <a:schemeClr val="bg1"/>
              </a:solidFill>
              <a:latin typeface="Montserrat" panose="00000500000000000000" pitchFamily="2" charset="0"/>
            </a:endParaRPr>
          </a:p>
        </p:txBody>
      </p:sp>
      <p:sp>
        <p:nvSpPr>
          <p:cNvPr id="41" name="TextBox 40">
            <a:extLst>
              <a:ext uri="{FF2B5EF4-FFF2-40B4-BE49-F238E27FC236}">
                <a16:creationId xmlns:a16="http://schemas.microsoft.com/office/drawing/2014/main" id="{7591DDFF-C724-E367-A564-B1B530567C12}"/>
              </a:ext>
            </a:extLst>
          </p:cNvPr>
          <p:cNvSpPr txBox="1"/>
          <p:nvPr/>
        </p:nvSpPr>
        <p:spPr>
          <a:xfrm>
            <a:off x="4520713" y="5514762"/>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rPr>
              <a:t>Worms</a:t>
            </a:r>
            <a:endParaRPr lang="en-US" sz="2400" b="1" dirty="0">
              <a:solidFill>
                <a:schemeClr val="bg1"/>
              </a:solidFill>
              <a:latin typeface="Montserrat" panose="00000500000000000000" pitchFamily="2" charset="0"/>
            </a:endParaRPr>
          </a:p>
        </p:txBody>
      </p:sp>
      <p:pic>
        <p:nvPicPr>
          <p:cNvPr id="2050" name="Picture 2" descr="Free photo virus detected alert hacking piracy risk shield concept">
            <a:extLst>
              <a:ext uri="{FF2B5EF4-FFF2-40B4-BE49-F238E27FC236}">
                <a16:creationId xmlns:a16="http://schemas.microsoft.com/office/drawing/2014/main" id="{19E93609-9DB4-328B-51A8-D330DCF3B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89" r="17118"/>
          <a:stretch>
            <a:fillRect/>
          </a:stretch>
        </p:blipFill>
        <p:spPr bwMode="auto">
          <a:xfrm>
            <a:off x="834096" y="2207602"/>
            <a:ext cx="3019607" cy="3003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3" name="Picture 4" descr="What is a computer worm? How this self-spreading malware wreaks havoc | CSO  Online">
            <a:extLst>
              <a:ext uri="{FF2B5EF4-FFF2-40B4-BE49-F238E27FC236}">
                <a16:creationId xmlns:a16="http://schemas.microsoft.com/office/drawing/2014/main" id="{C471FF17-E007-97B5-06E3-D5C256DD8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117" r="23012" b="14480"/>
          <a:stretch>
            <a:fillRect/>
          </a:stretch>
        </p:blipFill>
        <p:spPr bwMode="auto">
          <a:xfrm>
            <a:off x="4520713" y="2207601"/>
            <a:ext cx="3018319" cy="3003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3439BC79-894C-0462-F1F3-E4F5D6F9C8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77" t="110" r="17077" b="110"/>
          <a:stretch/>
        </p:blipFill>
        <p:spPr bwMode="auto">
          <a:xfrm>
            <a:off x="8357529" y="2207601"/>
            <a:ext cx="3000375" cy="3003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183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4000" b="1">
                <a:solidFill>
                  <a:schemeClr val="bg1"/>
                </a:solidFill>
                <a:latin typeface="Montserrat" panose="00000500000000000000" pitchFamily="2" charset="0"/>
                <a:ea typeface="Cambria" panose="02040503050406030204" pitchFamily="18" charset="0"/>
                <a:sym typeface="Arial"/>
              </a:rPr>
              <a:t>How To Edit Shapes</a:t>
            </a:r>
          </a:p>
        </p:txBody>
      </p:sp>
      <p:grpSp>
        <p:nvGrpSpPr>
          <p:cNvPr id="6" name="Group 5">
            <a:extLst>
              <a:ext uri="{FF2B5EF4-FFF2-40B4-BE49-F238E27FC236}">
                <a16:creationId xmlns:a16="http://schemas.microsoft.com/office/drawing/2014/main" id="{CAD4234C-A372-C4B9-0546-1D910B72B927}"/>
              </a:ext>
            </a:extLst>
          </p:cNvPr>
          <p:cNvGrpSpPr/>
          <p:nvPr/>
        </p:nvGrpSpPr>
        <p:grpSpPr>
          <a:xfrm>
            <a:off x="932957" y="1290638"/>
            <a:ext cx="10326086" cy="4905190"/>
            <a:chOff x="932957" y="1290638"/>
            <a:chExt cx="10326086" cy="4905190"/>
          </a:xfrm>
        </p:grpSpPr>
        <p:sp>
          <p:nvSpPr>
            <p:cNvPr id="3" name="Google Shape;2858;p60">
              <a:extLst>
                <a:ext uri="{FF2B5EF4-FFF2-40B4-BE49-F238E27FC236}">
                  <a16:creationId xmlns:a16="http://schemas.microsoft.com/office/drawing/2014/main" id="{A39CEAFD-6FEB-7199-BEA1-7663C0209E88}"/>
                </a:ext>
              </a:extLst>
            </p:cNvPr>
            <p:cNvSpPr txBox="1"/>
            <p:nvPr/>
          </p:nvSpPr>
          <p:spPr>
            <a:xfrm>
              <a:off x="932957" y="1290638"/>
              <a:ext cx="10325100" cy="800100"/>
            </a:xfrm>
            <a:prstGeom prst="rect">
              <a:avLst/>
            </a:prstGeom>
            <a:noFill/>
          </p:spPr>
          <p:txBody>
            <a:bodyPr spcFirstLastPara="1" vert="horz" wrap="squar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buFont typeface="Arial" panose="020B0604020202020204" pitchFamily="34" charset="0"/>
                <a:buNone/>
              </a:pPr>
              <a:r>
                <a:rPr lang="en-US" sz="1800">
                  <a:solidFill>
                    <a:schemeClr val="bg1"/>
                  </a:solidFill>
                  <a:latin typeface="Montserrat" panose="00000500000000000000" pitchFamily="2" charset="0"/>
                  <a:ea typeface="Arial"/>
                  <a:cs typeface="Helvetica" panose="020B0604020202020204" pitchFamily="34" charset="0"/>
                  <a:sym typeface="Arial"/>
                </a:rPr>
                <a:t>You can add and edit some </a:t>
              </a:r>
              <a:r>
                <a:rPr lang="en-US" sz="1800" b="1">
                  <a:solidFill>
                    <a:schemeClr val="bg1"/>
                  </a:solidFill>
                  <a:uFill>
                    <a:noFill/>
                  </a:uFill>
                  <a:latin typeface="Montserrat" panose="00000500000000000000" pitchFamily="2" charset="0"/>
                  <a:ea typeface="Arial"/>
                  <a:cs typeface="Helvetica" panose="020B0604020202020204" pitchFamily="34" charset="0"/>
                  <a:sym typeface="Arial"/>
                </a:rPr>
                <a:t>shapes</a:t>
              </a:r>
              <a:r>
                <a:rPr lang="en-US" sz="1800">
                  <a:solidFill>
                    <a:schemeClr val="bg1"/>
                  </a:solidFill>
                  <a:latin typeface="Montserrat" panose="00000500000000000000" pitchFamily="2" charset="0"/>
                  <a:ea typeface="Arial"/>
                  <a:cs typeface="Helvetica" panose="020B0604020202020204" pitchFamily="34" charset="0"/>
                  <a:sym typeface="Arial"/>
                </a:rPr>
                <a:t> to your presentation to present your data in a visual way.</a:t>
              </a:r>
            </a:p>
          </p:txBody>
        </p:sp>
        <p:sp>
          <p:nvSpPr>
            <p:cNvPr id="4" name="Google Shape;2859;p60">
              <a:extLst>
                <a:ext uri="{FF2B5EF4-FFF2-40B4-BE49-F238E27FC236}">
                  <a16:creationId xmlns:a16="http://schemas.microsoft.com/office/drawing/2014/main" id="{80214AB7-A773-2C78-4FBC-E7CC1F7F6F6D}"/>
                </a:ext>
              </a:extLst>
            </p:cNvPr>
            <p:cNvSpPr txBox="1"/>
            <p:nvPr/>
          </p:nvSpPr>
          <p:spPr>
            <a:xfrm>
              <a:off x="932957" y="2286628"/>
              <a:ext cx="10326086" cy="3909200"/>
            </a:xfrm>
            <a:prstGeom prst="rect">
              <a:avLst/>
            </a:prstGeom>
            <a:noFill/>
            <a:ln>
              <a:noFill/>
            </a:ln>
          </p:spPr>
          <p:txBody>
            <a:bodyPr spcFirstLastPara="1" wrap="square" lIns="0" tIns="0" rIns="0" bIns="0" anchor="ctr" anchorCtr="0">
              <a:noAutofit/>
            </a:bodyPr>
            <a:lstStyle/>
            <a:p>
              <a:pPr marL="497412" marR="0" lvl="0" indent="-285750" defTabSz="1219170" rtl="0" eaLnBrk="1" fontAlgn="auto" latinLnBrk="0" hangingPunct="1">
                <a:lnSpc>
                  <a:spcPct val="115000"/>
                </a:lnSpc>
                <a:spcBef>
                  <a:spcPct val="0"/>
                </a:spcBef>
                <a:spcAft>
                  <a:spcPct val="0"/>
                </a:spcAft>
                <a:buClr>
                  <a:schemeClr val="bg1"/>
                </a:buClr>
                <a:buSzTx/>
                <a:buFont typeface="Arial" panose="020B0604020202020204" pitchFamily="34" charset="0"/>
                <a:buChar char="•"/>
                <a:defRPr/>
              </a:pP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Choose your favourite infographic and insert it in your presentation using Ctrl C + Ctrl V or Cmd C + Cmd V in Mac.</a:t>
              </a:r>
              <a:endParaRPr kumimoji="0" sz="1800" b="0" i="0" u="none" strike="noStrike" kern="0" cap="none" spc="0" normalizeH="0" baseline="0" noProof="0" dirty="0">
                <a:ln>
                  <a:noFill/>
                </a:ln>
                <a:solidFill>
                  <a:schemeClr val="bg1"/>
                </a:solidFill>
                <a:effectLst/>
                <a:uLnTx/>
                <a:uFillTx/>
                <a:latin typeface="Montserrat" pitchFamily="2" charset="77"/>
                <a:cs typeface="Helvetica" panose="020B0604020202020204" pitchFamily="34" charset="0"/>
                <a:sym typeface="Arial"/>
              </a:endParaRPr>
            </a:p>
            <a:p>
              <a:pPr marL="497412" marR="0" lvl="0" indent="-285750" defTabSz="1219170" rtl="0" eaLnBrk="1" fontAlgn="auto" latinLnBrk="0" hangingPunct="1">
                <a:lnSpc>
                  <a:spcPct val="115000"/>
                </a:lnSpc>
                <a:spcBef>
                  <a:spcPct val="0"/>
                </a:spcBef>
                <a:spcAft>
                  <a:spcPct val="0"/>
                </a:spcAft>
                <a:buClr>
                  <a:schemeClr val="bg1"/>
                </a:buClr>
                <a:buSzTx/>
                <a:buFont typeface="Arial" panose="020B0604020202020204" pitchFamily="34" charset="0"/>
                <a:buChar char="•"/>
                <a:defRPr/>
              </a:pP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Select one of the parts and </a:t>
              </a:r>
              <a:r>
                <a:rPr kumimoji="0" lang="en" sz="1800" b="1"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ungroup</a:t>
              </a: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 it by right-clicking and choosing “Ungroup”. </a:t>
              </a:r>
              <a:endParaRPr kumimoji="0"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ct val="0"/>
                </a:spcBef>
                <a:spcAft>
                  <a:spcPct val="0"/>
                </a:spcAft>
                <a:buClr>
                  <a:schemeClr val="bg1"/>
                </a:buClr>
                <a:buSzTx/>
                <a:buFont typeface="Arial" panose="020B0604020202020204" pitchFamily="34" charset="0"/>
                <a:buChar char="•"/>
                <a:defRPr/>
              </a:pPr>
              <a:r>
                <a:rPr kumimoji="0" lang="en" sz="1800" b="1"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Change the color</a:t>
              </a: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 by clicking on the paint bucket. </a:t>
              </a:r>
              <a:endParaRPr kumimoji="0"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ct val="0"/>
                </a:spcBef>
                <a:spcAft>
                  <a:spcPct val="0"/>
                </a:spcAft>
                <a:buClr>
                  <a:schemeClr val="bg1"/>
                </a:buClr>
                <a:buSzTx/>
                <a:buFont typeface="Arial" panose="020B0604020202020204" pitchFamily="34" charset="0"/>
                <a:buChar char="•"/>
                <a:defRPr/>
              </a:pP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Then </a:t>
              </a:r>
              <a:r>
                <a:rPr kumimoji="0" lang="en" sz="1800" b="1"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resize</a:t>
              </a: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 the element by clicking and dragging one of the square-shaped points of its bounding box (the cursor should look like a double-headed arrow). Remember to hold Shift while dragging to keep the proportions.</a:t>
              </a:r>
              <a:endParaRPr kumimoji="0"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ct val="0"/>
                </a:spcBef>
                <a:spcAft>
                  <a:spcPct val="0"/>
                </a:spcAft>
                <a:buClr>
                  <a:schemeClr val="bg1"/>
                </a:buClr>
                <a:buSzTx/>
                <a:buFont typeface="Arial" panose="020B0604020202020204" pitchFamily="34" charset="0"/>
                <a:buChar char="•"/>
                <a:defRPr/>
              </a:pPr>
              <a:r>
                <a:rPr kumimoji="0" lang="en" sz="1800" b="1"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Group</a:t>
              </a: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 the elements again by selecting them, right-clicking and choosing “Group”.</a:t>
              </a:r>
              <a:endParaRPr kumimoji="0"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ct val="0"/>
                </a:spcBef>
                <a:spcAft>
                  <a:spcPct val="0"/>
                </a:spcAft>
                <a:buClr>
                  <a:schemeClr val="bg1"/>
                </a:buClr>
                <a:buSzTx/>
                <a:buFont typeface="Arial" panose="020B0604020202020204" pitchFamily="34" charset="0"/>
                <a:buChar char="•"/>
                <a:defRPr/>
              </a:pP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Repeat the steps above with the other parts and when you’re done editing, copy the end result and paste it into your presentation.</a:t>
              </a:r>
              <a:endParaRPr kumimoji="0"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ct val="0"/>
                </a:spcBef>
                <a:spcAft>
                  <a:spcPct val="0"/>
                </a:spcAft>
                <a:buClr>
                  <a:schemeClr val="bg1"/>
                </a:buClr>
                <a:buSzTx/>
                <a:buFont typeface="Arial" panose="020B0604020202020204" pitchFamily="34" charset="0"/>
                <a:buChar char="•"/>
                <a:defRPr/>
              </a:pP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Remember to choose the “</a:t>
              </a:r>
              <a:r>
                <a:rPr kumimoji="0" lang="en" sz="1800" b="1"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Keep source formatting</a:t>
              </a: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 option so that it keeps the design. For more info, please visit </a:t>
              </a:r>
              <a:r>
                <a:rPr kumimoji="0" lang="en" sz="1800" b="1" i="0" u="none" strike="noStrike" kern="0" cap="none" spc="0" normalizeH="0" baseline="0" noProof="0" dirty="0">
                  <a:ln>
                    <a:noFill/>
                  </a:ln>
                  <a:solidFill>
                    <a:schemeClr val="bg1"/>
                  </a:solidFill>
                  <a:effectLst/>
                  <a:uLnTx/>
                  <a:uFill>
                    <a:noFill/>
                  </a:uFill>
                  <a:latin typeface="Montserrat" panose="00000500000000000000" pitchFamily="2" charset="0"/>
                  <a:cs typeface="Helvetica" panose="020B0604020202020204" pitchFamily="34" charset="0"/>
                  <a:sym typeface="Arial"/>
                  <a:hlinkClick r:id="rId2">
                    <a:extLst>
                      <a:ext uri="{A12FA001-AC4F-418D-AE19-62706E023703}">
                        <ahyp:hlinkClr xmlns:ahyp="http://schemas.microsoft.com/office/drawing/2018/hyperlinkcolor" val="tx"/>
                      </a:ext>
                    </a:extLst>
                  </a:hlinkClick>
                </a:rPr>
                <a:t>Slideegg (Tips &amp; Tricks)</a:t>
              </a:r>
              <a:r>
                <a:rPr kumimoji="0" lang="en" sz="1800" b="0" i="0" u="none" strike="noStrike" kern="0" cap="none" spc="0" normalizeH="0" baseline="0" noProof="0" dirty="0">
                  <a:ln>
                    <a:noFill/>
                  </a:ln>
                  <a:solidFill>
                    <a:schemeClr val="bg1"/>
                  </a:solidFill>
                  <a:effectLst/>
                  <a:uLnTx/>
                  <a:uFillTx/>
                  <a:latin typeface="Montserrat" panose="00000500000000000000" pitchFamily="2" charset="0"/>
                  <a:cs typeface="Helvetica" panose="020B0604020202020204" pitchFamily="34" charset="0"/>
                  <a:sym typeface="Arial"/>
                </a:rPr>
                <a:t>.</a:t>
              </a:r>
              <a:endParaRPr kumimoji="0" sz="1800" b="0" i="0" u="none" strike="noStrike" kern="0" cap="none" spc="0" normalizeH="0" baseline="0" noProof="0" dirty="0">
                <a:ln>
                  <a:noFill/>
                </a:ln>
                <a:solidFill>
                  <a:schemeClr val="bg1"/>
                </a:solidFill>
                <a:effectLst/>
                <a:uLnTx/>
                <a:uFillTx/>
                <a:latin typeface="Montserrat" pitchFamily="2" charset="77"/>
                <a:cs typeface="Helvetica" panose="020B0604020202020204" pitchFamily="34" charset="0"/>
                <a:sym typeface="Arial"/>
              </a:endParaRPr>
            </a:p>
          </p:txBody>
        </p:sp>
      </p:grpSp>
    </p:spTree>
    <p:extLst>
      <p:ext uri="{BB962C8B-B14F-4D97-AF65-F5344CB8AC3E}">
        <p14:creationId xmlns:p14="http://schemas.microsoft.com/office/powerpoint/2010/main" val="1847142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defRPr/>
            </a:pPr>
            <a:r>
              <a:rPr kumimoji="0" lang="en-US" sz="4000" b="1" i="0" u="none" strike="noStrike" kern="1200" cap="none" spc="0" normalizeH="0" baseline="0" noProof="0">
                <a:ln>
                  <a:noFill/>
                </a:ln>
                <a:solidFill>
                  <a:schemeClr val="bg1"/>
                </a:solidFill>
                <a:effectLst/>
                <a:uLnTx/>
                <a:uFillTx/>
                <a:latin typeface="Montserrat" panose="00000500000000000000" pitchFamily="2" charset="0"/>
                <a:ea typeface="Cambria" panose="02040503050406030204" pitchFamily="18" charset="0"/>
                <a:cs typeface="+mn-cs"/>
              </a:rPr>
              <a:t>Terms Of Use (Free Users)</a:t>
            </a:r>
          </a:p>
        </p:txBody>
      </p:sp>
      <p:grpSp>
        <p:nvGrpSpPr>
          <p:cNvPr id="6" name="Group 5">
            <a:extLst>
              <a:ext uri="{FF2B5EF4-FFF2-40B4-BE49-F238E27FC236}">
                <a16:creationId xmlns:a16="http://schemas.microsoft.com/office/drawing/2014/main" id="{CA942558-2E9D-0DC7-288B-8F539D279057}"/>
              </a:ext>
            </a:extLst>
          </p:cNvPr>
          <p:cNvGrpSpPr/>
          <p:nvPr/>
        </p:nvGrpSpPr>
        <p:grpSpPr>
          <a:xfrm>
            <a:off x="965834" y="1541595"/>
            <a:ext cx="9967461" cy="4801314"/>
            <a:chOff x="1524000" y="1838157"/>
            <a:chExt cx="9029700" cy="4801314"/>
          </a:xfrm>
        </p:grpSpPr>
        <p:sp>
          <p:nvSpPr>
            <p:cNvPr id="7" name="Rectangle 6">
              <a:extLst>
                <a:ext uri="{FF2B5EF4-FFF2-40B4-BE49-F238E27FC236}">
                  <a16:creationId xmlns:a16="http://schemas.microsoft.com/office/drawing/2014/main" id="{EF02BDB2-35C6-50BB-196E-5564E0DDA336}"/>
                </a:ext>
              </a:extLst>
            </p:cNvPr>
            <p:cNvSpPr/>
            <p:nvPr/>
          </p:nvSpPr>
          <p:spPr>
            <a:xfrm>
              <a:off x="1524000" y="1838157"/>
              <a:ext cx="9029700" cy="480131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If you are a free subscriber, you should credit</a:t>
              </a:r>
              <a:r>
                <a:rPr kumimoji="0" lang="en-US" sz="1800" b="1"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a:t>
              </a:r>
              <a:r>
                <a:rPr kumimoji="0" lang="en-US" sz="18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hlinkClick r:id="rId2">
                    <a:extLst>
                      <a:ext uri="{A12FA001-AC4F-418D-AE19-62706E023703}">
                        <ahyp:hlinkClr xmlns:ahyp="http://schemas.microsoft.com/office/drawing/2018/hyperlinkcolor" val="tx"/>
                      </a:ext>
                    </a:extLst>
                  </a:hlinkClick>
                </a:rPr>
                <a:t>SlideEgg</a:t>
              </a:r>
              <a:r>
                <a:rPr kumimoji="0" lang="en-US" sz="1800" b="1"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by keeping the “</a:t>
              </a:r>
              <a:r>
                <a:rPr kumimoji="0" lang="en-US" sz="1800" b="1" i="0" u="none" strike="noStrike" kern="1200" cap="none" spc="0" normalizeH="0" baseline="0" noProof="0" dirty="0" err="1">
                  <a:ln>
                    <a:noFill/>
                  </a:ln>
                  <a:solidFill>
                    <a:schemeClr val="bg1"/>
                  </a:solidFill>
                  <a:effectLst/>
                  <a:uLnTx/>
                  <a:uFillTx/>
                  <a:latin typeface="Montserrat" panose="00000500000000000000" pitchFamily="2" charset="0"/>
                  <a:cs typeface="Segoe UI" panose="020B0502040204020203" pitchFamily="34" charset="0"/>
                </a:rPr>
                <a:t>ThankYou</a:t>
              </a:r>
              <a:r>
                <a:rPr kumimoji="0" lang="en-US" sz="1800" b="1"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slide.</a:t>
              </a:r>
            </a:p>
            <a:p>
              <a:pPr marL="0" marR="0" lvl="0" indent="0" algn="l" defTabSz="914400" rtl="0" eaLnBrk="1" fontAlgn="auto" latinLnBrk="0" hangingPunct="1">
                <a:lnSpc>
                  <a:spcPct val="100000"/>
                </a:lnSpc>
                <a:spcBef>
                  <a:spcPct val="0"/>
                </a:spcBef>
                <a:spcAft>
                  <a:spcPct val="0"/>
                </a:spcAft>
                <a:buClrTx/>
                <a:buSzTx/>
                <a:buFontTx/>
                <a:buNone/>
                <a:defRPr/>
              </a:pPr>
              <a:b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b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Kindly refer to the following slide for the Terms of Use for premium users.</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bg1"/>
                </a:solidFill>
                <a:effectLst/>
                <a:uLnTx/>
                <a:uFillTx/>
                <a:latin typeface="Montserrat" pitchFamily="2" charset="77"/>
                <a:cs typeface="Segoe UI" panose="020B0502040204020203" pitchFamily="34" charset="0"/>
              </a:endParaRPr>
            </a:p>
            <a:p>
              <a:pPr marL="0" marR="0" lvl="0" indent="0" algn="l" defTabSz="914400" rtl="0" eaLnBrk="1" fontAlgn="auto" latinLnBrk="0" hangingPunct="1">
                <a:lnSpc>
                  <a:spcPct val="100000"/>
                </a:lnSpc>
                <a:spcBef>
                  <a:spcPts val="600"/>
                </a:spcBef>
                <a:spcAft>
                  <a:spcPct val="0"/>
                </a:spcAft>
                <a:buClrTx/>
                <a:buSzTx/>
                <a:buFontTx/>
                <a:buNone/>
                <a:defRPr/>
              </a:pPr>
              <a:r>
                <a:rPr kumimoji="0" lang="en-US" sz="20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You can:</a:t>
              </a:r>
              <a:endParaRPr kumimoji="0" lang="en-US" sz="1800" b="1" i="0" u="sng" strike="noStrike" kern="1200" cap="none" spc="0" normalizeH="0" baseline="0" noProof="0" dirty="0">
                <a:ln>
                  <a:noFill/>
                </a:ln>
                <a:solidFill>
                  <a:schemeClr val="bg1"/>
                </a:solidFill>
                <a:effectLst/>
                <a:uLnTx/>
                <a:uFillTx/>
                <a:latin typeface="Montserrat" pitchFamily="2" charset="77"/>
                <a:cs typeface="Segoe UI" panose="020B0502040204020203" pitchFamily="34" charset="0"/>
              </a:endParaRP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Customize or edit this template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Use this template for both business and personal endeavors.</a:t>
              </a:r>
            </a:p>
            <a:p>
              <a:pPr marL="171450" marR="0" lvl="0" indent="-171450" algn="l" defTabSz="914400" rtl="0" eaLnBrk="1" fontAlgn="auto" latinLnBrk="0" hangingPunct="1">
                <a:lnSpc>
                  <a:spcPct val="100000"/>
                </a:lnSpc>
                <a:spcBef>
                  <a:spcPct val="0"/>
                </a:spcBef>
                <a:spcAft>
                  <a:spcPct val="0"/>
                </a:spcAft>
                <a:buClrTx/>
                <a:buSzTx/>
                <a:buFont typeface="Wingdings" panose="05000000000000000000" pitchFamily="2" charset="2"/>
                <a:buChar char="v"/>
                <a:defRPr/>
              </a:pPr>
              <a:endParaRPr kumimoji="0" lang="en-US" sz="1800" b="0" i="0" u="none" strike="noStrike" kern="1200" cap="none" spc="0" normalizeH="0" baseline="0" noProof="0" dirty="0">
                <a:ln>
                  <a:noFill/>
                </a:ln>
                <a:solidFill>
                  <a:schemeClr val="bg1"/>
                </a:solidFill>
                <a:effectLst/>
                <a:uLnTx/>
                <a:uFillTx/>
                <a:latin typeface="Montserrat" pitchFamily="2" charset="77"/>
                <a:cs typeface="Segoe UI" panose="020B0502040204020203" pitchFamily="34" charset="0"/>
              </a:endParaRPr>
            </a:p>
            <a:p>
              <a:pPr marL="0" marR="0" lvl="0" indent="0" algn="l" defTabSz="914400" rtl="0" eaLnBrk="1" fontAlgn="auto" latinLnBrk="0" hangingPunct="1">
                <a:lnSpc>
                  <a:spcPct val="100000"/>
                </a:lnSpc>
                <a:spcBef>
                  <a:spcPts val="600"/>
                </a:spcBef>
                <a:spcAft>
                  <a:spcPct val="0"/>
                </a:spcAft>
                <a:buClrTx/>
                <a:buSzTx/>
                <a:buFontTx/>
                <a:buNone/>
                <a:defRPr/>
              </a:pPr>
              <a:r>
                <a:rPr kumimoji="0" lang="en-US" sz="20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You can not:</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Sell, rent, or second-license SlideEgg content or its altered version.</a:t>
              </a:r>
              <a:b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b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Promulgate, unless explicitly permitted, SlideEgg content, by SlideEgg.</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Incorporate SlideEgg content in any database or file online or offline.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Obtain SlideEgg content’s copyright.</a:t>
              </a:r>
            </a:p>
            <a:p>
              <a:pPr>
                <a:defRPr/>
              </a:pPr>
              <a:endParaRPr kumimoji="0" lang="en-US" sz="1800" b="0" i="0" u="none" strike="noStrike" kern="1200" cap="none" spc="0" normalizeH="0" baseline="0" noProof="0" dirty="0">
                <a:ln>
                  <a:noFill/>
                </a:ln>
                <a:solidFill>
                  <a:schemeClr val="bg1"/>
                </a:solidFill>
                <a:effectLst/>
                <a:uLnTx/>
                <a:uFillTx/>
                <a:latin typeface="Montserrat" pitchFamily="2" charset="77"/>
                <a:cs typeface="Segoe UI" panose="020B0502040204020203" pitchFamily="34" charset="0"/>
              </a:endParaRPr>
            </a:p>
            <a:p>
              <a:pP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Kindly refer to our </a:t>
              </a:r>
              <a:r>
                <a:rPr kumimoji="0" lang="en-US" sz="18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hlinkClick r:id="rId3">
                    <a:extLst>
                      <a:ext uri="{A12FA001-AC4F-418D-AE19-62706E023703}">
                        <ahyp:hlinkClr xmlns:ahyp="http://schemas.microsoft.com/office/drawing/2018/hyperlinkcolor" val="tx"/>
                      </a:ext>
                    </a:extLst>
                  </a:hlinkClick>
                </a:rPr>
                <a:t>Tutorial</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page or </a:t>
              </a:r>
              <a:r>
                <a:rPr kumimoji="0" lang="en-US" sz="18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hlinkClick r:id="rId4">
                    <a:extLst>
                      <a:ext uri="{A12FA001-AC4F-418D-AE19-62706E023703}">
                        <ahyp:hlinkClr xmlns:ahyp="http://schemas.microsoft.com/office/drawing/2018/hyperlinkcolor" val="tx"/>
                      </a:ext>
                    </a:extLst>
                  </a:hlinkClick>
                </a:rPr>
                <a:t>FAQ</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for advanced slide modification guidelines.</a:t>
              </a:r>
            </a:p>
          </p:txBody>
        </p:sp>
        <p:sp>
          <p:nvSpPr>
            <p:cNvPr id="8" name="Rectangle 7">
              <a:extLst>
                <a:ext uri="{FF2B5EF4-FFF2-40B4-BE49-F238E27FC236}">
                  <a16:creationId xmlns:a16="http://schemas.microsoft.com/office/drawing/2014/main" id="{FA78C161-7561-66EF-955F-9F7EA36DDAB8}"/>
                </a:ext>
              </a:extLst>
            </p:cNvPr>
            <p:cNvSpPr/>
            <p:nvPr/>
          </p:nvSpPr>
          <p:spPr>
            <a:xfrm>
              <a:off x="1524000" y="6027356"/>
              <a:ext cx="59" cy="307777"/>
            </a:xfrm>
            <a:prstGeom prst="rect">
              <a:avLst/>
            </a:prstGeom>
          </p:spPr>
          <p:txBody>
            <a:bodyPr wrap="none" lIns="0" tIns="0" rIns="0" bIns="0">
              <a:sp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bg1"/>
                </a:solidFill>
                <a:effectLst/>
                <a:uLnTx/>
                <a:uFillTx/>
                <a:latin typeface="Montserrat" pitchFamily="2" charset="77"/>
                <a:cs typeface="Segoe UI" panose="020B0502040204020203" pitchFamily="34" charset="0"/>
              </a:endParaRPr>
            </a:p>
          </p:txBody>
        </p:sp>
      </p:grpSp>
    </p:spTree>
    <p:extLst>
      <p:ext uri="{BB962C8B-B14F-4D97-AF65-F5344CB8AC3E}">
        <p14:creationId xmlns:p14="http://schemas.microsoft.com/office/powerpoint/2010/main" val="2881170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defRPr/>
            </a:pPr>
            <a:r>
              <a:rPr kumimoji="0" lang="en-US" sz="4000" b="1" i="0" u="none" strike="noStrike" kern="1200" cap="none" spc="0" normalizeH="0" baseline="0" noProof="0">
                <a:ln>
                  <a:noFill/>
                </a:ln>
                <a:solidFill>
                  <a:schemeClr val="bg1"/>
                </a:solidFill>
                <a:effectLst/>
                <a:uLnTx/>
                <a:uFillTx/>
                <a:latin typeface="Montserrat" panose="00000500000000000000" pitchFamily="2" charset="0"/>
                <a:ea typeface="Cambria" panose="02040503050406030204" pitchFamily="18" charset="0"/>
                <a:cs typeface="+mn-cs"/>
              </a:rPr>
              <a:t>Terms Of Use (Premium Users)</a:t>
            </a:r>
          </a:p>
        </p:txBody>
      </p:sp>
      <p:sp>
        <p:nvSpPr>
          <p:cNvPr id="7" name="Rectangle 6">
            <a:extLst>
              <a:ext uri="{FF2B5EF4-FFF2-40B4-BE49-F238E27FC236}">
                <a16:creationId xmlns:a16="http://schemas.microsoft.com/office/drawing/2014/main" id="{EF02BDB2-35C6-50BB-196E-5564E0DDA336}"/>
              </a:ext>
            </a:extLst>
          </p:cNvPr>
          <p:cNvSpPr/>
          <p:nvPr/>
        </p:nvSpPr>
        <p:spPr>
          <a:xfrm>
            <a:off x="854399" y="1541595"/>
            <a:ext cx="10483203" cy="501675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Being a premium subscriber, you have the privilege of using this PPT template</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without giving attribution to </a:t>
            </a:r>
            <a:r>
              <a:rPr kumimoji="0" lang="en-US" sz="18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hlinkClick r:id="rId2">
                  <a:extLst>
                    <a:ext uri="{A12FA001-AC4F-418D-AE19-62706E023703}">
                      <ahyp:hlinkClr xmlns:ahyp="http://schemas.microsoft.com/office/drawing/2018/hyperlinkcolor" val="tx"/>
                    </a:ext>
                  </a:extLst>
                </a:hlinkClick>
              </a:rPr>
              <a:t>SlideEgg </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or keeping the </a:t>
            </a:r>
            <a:r>
              <a:rPr kumimoji="0" lang="en-US" sz="1800" b="1"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a:t>
            </a:r>
            <a:r>
              <a:rPr kumimoji="0" lang="en-US" sz="1800" b="1" i="0" u="none" strike="noStrike" kern="1200" cap="none" spc="0" normalizeH="0" baseline="0" noProof="0" dirty="0" err="1">
                <a:ln>
                  <a:noFill/>
                </a:ln>
                <a:solidFill>
                  <a:schemeClr val="bg1"/>
                </a:solidFill>
                <a:effectLst/>
                <a:uLnTx/>
                <a:uFillTx/>
                <a:latin typeface="Montserrat" panose="00000500000000000000" pitchFamily="2" charset="0"/>
                <a:cs typeface="Segoe UI" panose="020B0502040204020203" pitchFamily="34" charset="0"/>
              </a:rPr>
              <a:t>ThankYou</a:t>
            </a:r>
            <a:r>
              <a:rPr kumimoji="0" lang="en-US" sz="1800" b="1"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slide.</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Montserrat" pitchFamily="2" charset="77"/>
              <a:cs typeface="Segoe UI" panose="020B0502040204020203" pitchFamily="34" charset="0"/>
            </a:endParaRPr>
          </a:p>
          <a:p>
            <a:pPr marL="0" marR="0" lvl="0" indent="0" algn="l" defTabSz="914400" rtl="0" eaLnBrk="1" fontAlgn="auto" latinLnBrk="0" hangingPunct="1">
              <a:lnSpc>
                <a:spcPct val="100000"/>
              </a:lnSpc>
              <a:spcBef>
                <a:spcPts val="600"/>
              </a:spcBef>
              <a:spcAft>
                <a:spcPct val="0"/>
              </a:spcAft>
              <a:buClrTx/>
              <a:buSzTx/>
              <a:buFontTx/>
              <a:buNone/>
              <a:defRPr/>
            </a:pPr>
            <a:r>
              <a:rPr kumimoji="0" lang="en-US" sz="18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You can:</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Customize or edit this template.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Use this template for both business and personal endeavors.</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Circulate or share the editable format of this template with anyone you want.</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v"/>
              <a:defRPr/>
            </a:pPr>
            <a:endPar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endParaRPr>
          </a:p>
          <a:p>
            <a:pPr marL="0" marR="0" lvl="0" indent="0" algn="l" defTabSz="914400" rtl="0" eaLnBrk="1" fontAlgn="auto" latinLnBrk="0" hangingPunct="1">
              <a:lnSpc>
                <a:spcPct val="100000"/>
              </a:lnSpc>
              <a:spcBef>
                <a:spcPts val="600"/>
              </a:spcBef>
              <a:spcAft>
                <a:spcPct val="0"/>
              </a:spcAft>
              <a:buClrTx/>
              <a:buSzTx/>
              <a:buFontTx/>
              <a:buNone/>
              <a:defRPr/>
            </a:pPr>
            <a:r>
              <a:rPr kumimoji="0" lang="en-US" sz="18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You can not:</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Sell, rent or second-license SlideEgg content or the altered version of it.</a:t>
            </a:r>
            <a:b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b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Promulgate or include the templates in any other services database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that performs as distribution or resale platform, unless explicitly permitted, by SlideEgg.</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Incorporate the elements used in </a:t>
            </a:r>
            <a:r>
              <a:rPr kumimoji="0" lang="en-US" sz="1800" b="0" i="0" u="none" strike="noStrike" kern="1200" cap="none" spc="0" normalizeH="0" baseline="0" noProof="0" dirty="0" err="1">
                <a:ln>
                  <a:noFill/>
                </a:ln>
                <a:solidFill>
                  <a:schemeClr val="bg1"/>
                </a:solidFill>
                <a:effectLst/>
                <a:uLnTx/>
                <a:uFillTx/>
                <a:latin typeface="Montserrat" panose="00000500000000000000" pitchFamily="2" charset="0"/>
                <a:cs typeface="Segoe UI" panose="020B0502040204020203" pitchFamily="34" charset="0"/>
              </a:rPr>
              <a:t>SlideEgg’s</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templates separately.</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Obtain </a:t>
            </a:r>
            <a:r>
              <a:rPr kumimoji="0" lang="en-US" sz="1800" b="0" i="0" u="none" strike="noStrike" kern="1200" cap="none" spc="0" normalizeH="0" baseline="0" noProof="0" dirty="0" err="1">
                <a:ln>
                  <a:noFill/>
                </a:ln>
                <a:solidFill>
                  <a:schemeClr val="bg1"/>
                </a:solidFill>
                <a:effectLst/>
                <a:uLnTx/>
                <a:uFillTx/>
                <a:latin typeface="Montserrat" panose="00000500000000000000" pitchFamily="2" charset="0"/>
                <a:cs typeface="Segoe UI" panose="020B0502040204020203" pitchFamily="34" charset="0"/>
              </a:rPr>
              <a:t>SlideEgg’s</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copyright for the elements used in this template as a logo or trademark.</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endParaRPr lang="en-US" dirty="0">
              <a:solidFill>
                <a:schemeClr val="bg1"/>
              </a:solidFill>
              <a:latin typeface="Montserrat" pitchFamily="2" charset="77"/>
              <a:cs typeface="Segoe UI" panose="020B0502040204020203" pitchFamily="34" charset="0"/>
            </a:endParaRPr>
          </a:p>
          <a:p>
            <a:pPr>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Kindly refer to our </a:t>
            </a:r>
            <a:r>
              <a:rPr kumimoji="0" lang="en-US" sz="18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hlinkClick r:id="rId3">
                  <a:extLst>
                    <a:ext uri="{A12FA001-AC4F-418D-AE19-62706E023703}">
                      <ahyp:hlinkClr xmlns:ahyp="http://schemas.microsoft.com/office/drawing/2018/hyperlinkcolor" val="tx"/>
                    </a:ext>
                  </a:extLst>
                </a:hlinkClick>
              </a:rPr>
              <a:t>Tutorial</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page or </a:t>
            </a:r>
            <a:r>
              <a:rPr kumimoji="0" lang="en-US" sz="18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hlinkClick r:id="rId4">
                  <a:extLst>
                    <a:ext uri="{A12FA001-AC4F-418D-AE19-62706E023703}">
                      <ahyp:hlinkClr xmlns:ahyp="http://schemas.microsoft.com/office/drawing/2018/hyperlinkcolor" val="tx"/>
                    </a:ext>
                  </a:extLst>
                </a:hlinkClick>
              </a:rPr>
              <a:t>FAQ</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for advanced slide modification guidelines.</a:t>
            </a:r>
          </a:p>
        </p:txBody>
      </p:sp>
    </p:spTree>
    <p:extLst>
      <p:ext uri="{BB962C8B-B14F-4D97-AF65-F5344CB8AC3E}">
        <p14:creationId xmlns:p14="http://schemas.microsoft.com/office/powerpoint/2010/main" val="481936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6FA1EA-BDF0-0BBC-06AC-BCBAE61C2964}"/>
              </a:ext>
            </a:extLst>
          </p:cNvPr>
          <p:cNvSpPr txBox="1"/>
          <p:nvPr/>
        </p:nvSpPr>
        <p:spPr>
          <a:xfrm>
            <a:off x="3053603" y="6075636"/>
            <a:ext cx="6098058" cy="33855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600" b="0" i="0" u="sng" strike="noStrike" kern="1200" cap="none" spc="0" normalizeH="0" baseline="0" noProof="0">
                <a:ln>
                  <a:noFill/>
                </a:ln>
                <a:solidFill>
                  <a:schemeClr val="bg1"/>
                </a:solidFill>
                <a:effectLst/>
                <a:uLnTx/>
                <a:uFillTx/>
                <a:latin typeface="Montserrat" panose="00000500000000000000" pitchFamily="2" charset="0"/>
                <a:cs typeface="Segoe UI" panose="020B0502040204020203" pitchFamily="34" charset="0"/>
                <a:hlinkClick r:id="rId2">
                  <a:extLst>
                    <a:ext uri="{A12FA001-AC4F-418D-AE19-62706E023703}">
                      <ahyp:hlinkClr xmlns:ahyp="http://schemas.microsoft.com/office/drawing/2018/hyperlinkcolor" val="tx"/>
                    </a:ext>
                  </a:extLst>
                </a:hlinkClick>
              </a:rPr>
              <a:t>www.slideegg.com</a:t>
            </a:r>
            <a:endParaRPr kumimoji="0" lang="en-US" sz="1600" b="0" i="0" u="none" strike="noStrike" kern="1200" cap="none" spc="0" normalizeH="0" baseline="0" noProof="0">
              <a:ln>
                <a:noFill/>
              </a:ln>
              <a:solidFill>
                <a:schemeClr val="bg1"/>
              </a:solidFill>
              <a:effectLst/>
              <a:uLnTx/>
              <a:uFillTx/>
              <a:latin typeface="Montserrat" pitchFamily="2" charset="77"/>
              <a:cs typeface="Segoe UI" panose="020B0502040204020203" pitchFamily="34" charset="0"/>
            </a:endParaRPr>
          </a:p>
        </p:txBody>
      </p:sp>
      <p:grpSp>
        <p:nvGrpSpPr>
          <p:cNvPr id="3" name="Group 2">
            <a:extLst>
              <a:ext uri="{FF2B5EF4-FFF2-40B4-BE49-F238E27FC236}">
                <a16:creationId xmlns:a16="http://schemas.microsoft.com/office/drawing/2014/main" id="{85D6C6BD-F4B0-FF57-D1CC-69C3E8B0835D}"/>
              </a:ext>
            </a:extLst>
          </p:cNvPr>
          <p:cNvGrpSpPr/>
          <p:nvPr/>
        </p:nvGrpSpPr>
        <p:grpSpPr>
          <a:xfrm>
            <a:off x="1659925" y="1576395"/>
            <a:ext cx="8872151" cy="3560070"/>
            <a:chOff x="1659925" y="1622451"/>
            <a:chExt cx="8872151" cy="3560070"/>
          </a:xfrm>
        </p:grpSpPr>
        <p:sp>
          <p:nvSpPr>
            <p:cNvPr id="4" name="TextBox 3">
              <a:extLst>
                <a:ext uri="{FF2B5EF4-FFF2-40B4-BE49-F238E27FC236}">
                  <a16:creationId xmlns:a16="http://schemas.microsoft.com/office/drawing/2014/main" id="{AA022012-F0A4-EAD0-5433-F3D20941C3F8}"/>
                </a:ext>
              </a:extLst>
            </p:cNvPr>
            <p:cNvSpPr txBox="1"/>
            <p:nvPr/>
          </p:nvSpPr>
          <p:spPr>
            <a:xfrm>
              <a:off x="1659925" y="1622451"/>
              <a:ext cx="8872151" cy="14773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5400" b="1" i="0" u="none" strike="noStrike" kern="1200" cap="none" spc="0" normalizeH="0" baseline="0" noProof="0">
                  <a:ln>
                    <a:noFill/>
                  </a:ln>
                  <a:solidFill>
                    <a:schemeClr val="bg1"/>
                  </a:solidFill>
                  <a:effectLst/>
                  <a:uLnTx/>
                  <a:uFillTx/>
                  <a:latin typeface="Montserrat" panose="00000500000000000000" pitchFamily="2" charset="0"/>
                  <a:cs typeface="Segoe UI" panose="020B0502040204020203" pitchFamily="34" charset="0"/>
                </a:rPr>
                <a:t>Thank You!</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chemeClr val="bg1"/>
                  </a:solidFill>
                  <a:effectLst/>
                  <a:uLnTx/>
                  <a:uFillTx/>
                  <a:latin typeface="Montserrat" panose="00000500000000000000" pitchFamily="2" charset="0"/>
                  <a:cs typeface="Segoe UI" panose="020B0502040204020203" pitchFamily="34" charset="0"/>
                </a:rPr>
                <a:t>We respect your valuable time with SlideEgg!</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chemeClr val="bg1"/>
                  </a:solidFill>
                  <a:effectLst/>
                  <a:uLnTx/>
                  <a:uFillTx/>
                  <a:latin typeface="Montserrat" panose="00000500000000000000" pitchFamily="2" charset="0"/>
                  <a:cs typeface="Segoe UI" panose="020B0502040204020203" pitchFamily="34" charset="0"/>
                </a:rPr>
                <a:t>If you have any questions, please reach us</a:t>
              </a:r>
            </a:p>
          </p:txBody>
        </p:sp>
        <p:grpSp>
          <p:nvGrpSpPr>
            <p:cNvPr id="5" name="Group 4">
              <a:extLst>
                <a:ext uri="{FF2B5EF4-FFF2-40B4-BE49-F238E27FC236}">
                  <a16:creationId xmlns:a16="http://schemas.microsoft.com/office/drawing/2014/main" id="{B59C85C9-F63B-E7AD-66C9-0248A7089251}"/>
                </a:ext>
              </a:extLst>
            </p:cNvPr>
            <p:cNvGrpSpPr/>
            <p:nvPr/>
          </p:nvGrpSpPr>
          <p:grpSpPr>
            <a:xfrm>
              <a:off x="4889500" y="3372853"/>
              <a:ext cx="2878228" cy="444235"/>
              <a:chOff x="3889500" y="3338261"/>
              <a:chExt cx="4767228" cy="735789"/>
            </a:xfrm>
          </p:grpSpPr>
          <p:pic>
            <p:nvPicPr>
              <p:cNvPr id="8" name="Picture 4" descr="Facebook icon circle Logo PNG Vector (EPS) Free Download">
                <a:hlinkClick r:id="rId3"/>
                <a:extLst>
                  <a:ext uri="{FF2B5EF4-FFF2-40B4-BE49-F238E27FC236}">
                    <a16:creationId xmlns:a16="http://schemas.microsoft.com/office/drawing/2014/main" id="{5C3C7234-909E-D7A5-E600-6E4916658C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9500" y="3338261"/>
                <a:ext cx="730592" cy="730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nstagram Logo Icon Png #96303 - Free Icons Library">
                <a:hlinkClick r:id="rId5"/>
                <a:extLst>
                  <a:ext uri="{FF2B5EF4-FFF2-40B4-BE49-F238E27FC236}">
                    <a16:creationId xmlns:a16="http://schemas.microsoft.com/office/drawing/2014/main" id="{568D218A-52FD-1CD7-0245-AA6DCEFA6CC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840970" y="3338261"/>
                <a:ext cx="730592" cy="7211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Youtube PNG images free download">
                <a:hlinkClick r:id="rId7"/>
                <a:extLst>
                  <a:ext uri="{FF2B5EF4-FFF2-40B4-BE49-F238E27FC236}">
                    <a16:creationId xmlns:a16="http://schemas.microsoft.com/office/drawing/2014/main" id="{23E026E1-BA9A-5E81-4902-5C91A779D1A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18313" y="3352865"/>
                <a:ext cx="1019843" cy="721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wnload Twitter Logo Png Transparent Background - Logo Twitter Png PNG  Image with No Background - PNGkey.com">
                <a:hlinkClick r:id="rId9"/>
                <a:extLst>
                  <a:ext uri="{FF2B5EF4-FFF2-40B4-BE49-F238E27FC236}">
                    <a16:creationId xmlns:a16="http://schemas.microsoft.com/office/drawing/2014/main" id="{5203BCB7-88E4-37C6-A0A4-8EBF6C4C05A8}"/>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687856" y="3352866"/>
                <a:ext cx="715989" cy="7159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LinkedIn Logo – Free PNG format download (2022)">
                <a:hlinkClick r:id="rId11"/>
                <a:extLst>
                  <a:ext uri="{FF2B5EF4-FFF2-40B4-BE49-F238E27FC236}">
                    <a16:creationId xmlns:a16="http://schemas.microsoft.com/office/drawing/2014/main" id="{0A229943-033E-CDA0-BDDA-4C18F914351F}"/>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7363296" y="3344440"/>
                <a:ext cx="1293432" cy="72755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D6A21404-BC86-0C37-62CB-41EB47CA8CA6}"/>
                </a:ext>
              </a:extLst>
            </p:cNvPr>
            <p:cNvSpPr/>
            <p:nvPr/>
          </p:nvSpPr>
          <p:spPr>
            <a:xfrm>
              <a:off x="2668859" y="4659301"/>
              <a:ext cx="6854283" cy="523220"/>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400" b="1"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CREDIT:</a:t>
              </a:r>
              <a:r>
                <a:rPr kumimoji="0" lang="en-US" sz="14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SlideEgg created this PowerPoint template.</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Let this slide be kept for attribution.</a:t>
              </a:r>
            </a:p>
          </p:txBody>
        </p:sp>
        <p:sp>
          <p:nvSpPr>
            <p:cNvPr id="7" name="Rectangle 6">
              <a:extLst>
                <a:ext uri="{FF2B5EF4-FFF2-40B4-BE49-F238E27FC236}">
                  <a16:creationId xmlns:a16="http://schemas.microsoft.com/office/drawing/2014/main" id="{9A4B43F0-6627-186C-D543-EF34235C1E9E}"/>
                </a:ext>
              </a:extLst>
            </p:cNvPr>
            <p:cNvSpPr/>
            <p:nvPr/>
          </p:nvSpPr>
          <p:spPr>
            <a:xfrm>
              <a:off x="2668859" y="4098910"/>
              <a:ext cx="6854283" cy="646331"/>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Do you have a design request, please visit our </a:t>
              </a:r>
              <a:r>
                <a:rPr kumimoji="0" lang="en-US" sz="1800" b="1" i="0" u="sng"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hlinkClick r:id="rId13">
                    <a:extLst>
                      <a:ext uri="{A12FA001-AC4F-418D-AE19-62706E023703}">
                        <ahyp:hlinkClr xmlns:ahyp="http://schemas.microsoft.com/office/drawing/2018/hyperlinkcolor" val="tx"/>
                      </a:ext>
                    </a:extLst>
                  </a:hlinkClick>
                </a:rPr>
                <a:t>redesign</a:t>
              </a:r>
              <a:r>
                <a:rPr kumimoji="0" lang="en-US" sz="1800" b="0"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 page.</a:t>
              </a:r>
            </a:p>
          </p:txBody>
        </p:sp>
      </p:grpSp>
    </p:spTree>
    <p:extLst>
      <p:ext uri="{BB962C8B-B14F-4D97-AF65-F5344CB8AC3E}">
        <p14:creationId xmlns:p14="http://schemas.microsoft.com/office/powerpoint/2010/main" val="4076151815"/>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p15="http://schemas.microsoft.com/office/powerpoint/2012/main" xmlns:p159="http://schemas.microsoft.com/office/powerpoint/2015/09/ma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7DFED2-A714-F892-B029-8B154522144E}"/>
              </a:ext>
            </a:extLst>
          </p:cNvPr>
          <p:cNvGrpSpPr/>
          <p:nvPr/>
        </p:nvGrpSpPr>
        <p:grpSpPr>
          <a:xfrm>
            <a:off x="-168891" y="630605"/>
            <a:ext cx="12192000" cy="5452066"/>
            <a:chOff x="0" y="518301"/>
            <a:chExt cx="12192000" cy="5452066"/>
          </a:xfrm>
        </p:grpSpPr>
        <p:sp>
          <p:nvSpPr>
            <p:cNvPr id="12" name="TextBox 11">
              <a:extLst>
                <a:ext uri="{FF2B5EF4-FFF2-40B4-BE49-F238E27FC236}">
                  <a16:creationId xmlns:a16="http://schemas.microsoft.com/office/drawing/2014/main" id="{95E7D2E5-9A0B-6355-8998-CDF5BDABBCEE}"/>
                </a:ext>
              </a:extLst>
            </p:cNvPr>
            <p:cNvSpPr txBox="1"/>
            <p:nvPr/>
          </p:nvSpPr>
          <p:spPr>
            <a:xfrm>
              <a:off x="4484077" y="5508702"/>
              <a:ext cx="3223846" cy="461665"/>
            </a:xfrm>
            <a:prstGeom prst="rect">
              <a:avLst/>
            </a:prstGeom>
            <a:noFill/>
          </p:spPr>
          <p:txBody>
            <a:bodyPr wrap="square">
              <a:spAutoFit/>
            </a:bodyPr>
            <a:lstStyle/>
            <a:p>
              <a:pPr algn="ctr"/>
              <a:endParaRPr lang="en-US" sz="2400" b="1" dirty="0">
                <a:solidFill>
                  <a:schemeClr val="bg1"/>
                </a:solidFill>
                <a:latin typeface="Montserrat" panose="00000500000000000000" pitchFamily="2" charset="0"/>
                <a:cs typeface="Leelawadee" panose="020B0502040204020203" pitchFamily="34" charset="-34"/>
              </a:endParaRPr>
            </a:p>
          </p:txBody>
        </p:sp>
        <p:sp>
          <p:nvSpPr>
            <p:cNvPr id="4" name="TextBox 3">
              <a:extLst>
                <a:ext uri="{FF2B5EF4-FFF2-40B4-BE49-F238E27FC236}">
                  <a16:creationId xmlns:a16="http://schemas.microsoft.com/office/drawing/2014/main" id="{B7124E50-87BA-1982-E7EC-1397DB2C8146}"/>
                </a:ext>
              </a:extLst>
            </p:cNvPr>
            <p:cNvSpPr txBox="1"/>
            <p:nvPr/>
          </p:nvSpPr>
          <p:spPr>
            <a:xfrm>
              <a:off x="0" y="518301"/>
              <a:ext cx="12192000" cy="646331"/>
            </a:xfrm>
            <a:prstGeom prst="rect">
              <a:avLst/>
            </a:prstGeom>
            <a:noFill/>
          </p:spPr>
          <p:txBody>
            <a:bodyPr wrap="square">
              <a:spAutoFit/>
            </a:bodyPr>
            <a:lstStyle/>
            <a:p>
              <a:pPr algn="ctr"/>
              <a:r>
                <a:rPr lang="en-US" sz="3600" b="1" i="0" dirty="0">
                  <a:solidFill>
                    <a:srgbClr val="ECECF1"/>
                  </a:solidFill>
                  <a:effectLst/>
                  <a:latin typeface="Montserrat" panose="00000500000000000000" pitchFamily="2" charset="0"/>
                </a:rPr>
                <a:t>Types Of Malware</a:t>
              </a:r>
              <a:endParaRPr lang="en-US" sz="3600" b="1" dirty="0">
                <a:latin typeface="Montserrat" panose="00000500000000000000" pitchFamily="2" charset="0"/>
              </a:endParaRPr>
            </a:p>
          </p:txBody>
        </p:sp>
      </p:grpSp>
      <p:sp>
        <p:nvSpPr>
          <p:cNvPr id="20" name="Rectangle 19">
            <a:extLst>
              <a:ext uri="{FF2B5EF4-FFF2-40B4-BE49-F238E27FC236}">
                <a16:creationId xmlns:a16="http://schemas.microsoft.com/office/drawing/2014/main" id="{1BCF68A4-0DB9-ACC1-C7D3-8F8C9EA5E3FC}"/>
              </a:ext>
            </a:extLst>
          </p:cNvPr>
          <p:cNvSpPr/>
          <p:nvPr/>
        </p:nvSpPr>
        <p:spPr>
          <a:xfrm>
            <a:off x="8016186"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F54E24-9437-D069-1AC4-13531CEECDF1}"/>
              </a:ext>
            </a:extLst>
          </p:cNvPr>
          <p:cNvSpPr/>
          <p:nvPr/>
        </p:nvSpPr>
        <p:spPr>
          <a:xfrm>
            <a:off x="4250323"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2DD9970-7ABF-2A9D-AA84-DB117766DC85}"/>
              </a:ext>
            </a:extLst>
          </p:cNvPr>
          <p:cNvSpPr/>
          <p:nvPr/>
        </p:nvSpPr>
        <p:spPr>
          <a:xfrm>
            <a:off x="514037"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E6C1F88-287B-ED7F-E3A8-610909631399}"/>
              </a:ext>
            </a:extLst>
          </p:cNvPr>
          <p:cNvSpPr txBox="1"/>
          <p:nvPr/>
        </p:nvSpPr>
        <p:spPr>
          <a:xfrm>
            <a:off x="629857" y="5514761"/>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rPr>
              <a:t>Ransomware</a:t>
            </a:r>
            <a:endParaRPr lang="en-US" sz="2400" b="1" dirty="0">
              <a:solidFill>
                <a:schemeClr val="bg1"/>
              </a:solidFill>
              <a:latin typeface="Montserrat" panose="00000500000000000000" pitchFamily="2" charset="0"/>
            </a:endParaRPr>
          </a:p>
        </p:txBody>
      </p:sp>
      <p:sp>
        <p:nvSpPr>
          <p:cNvPr id="24" name="TextBox 23">
            <a:extLst>
              <a:ext uri="{FF2B5EF4-FFF2-40B4-BE49-F238E27FC236}">
                <a16:creationId xmlns:a16="http://schemas.microsoft.com/office/drawing/2014/main" id="{EDA0C82D-E415-A836-7E8F-836531C8ACFE}"/>
              </a:ext>
            </a:extLst>
          </p:cNvPr>
          <p:cNvSpPr txBox="1"/>
          <p:nvPr/>
        </p:nvSpPr>
        <p:spPr>
          <a:xfrm>
            <a:off x="8184431" y="5514762"/>
            <a:ext cx="3223846" cy="461665"/>
          </a:xfrm>
          <a:prstGeom prst="rect">
            <a:avLst/>
          </a:prstGeom>
          <a:noFill/>
        </p:spPr>
        <p:txBody>
          <a:bodyPr wrap="square">
            <a:spAutoFit/>
          </a:bodyPr>
          <a:lstStyle/>
          <a:p>
            <a:pPr algn="ctr"/>
            <a:r>
              <a:rPr lang="en-US" sz="2400" b="1" dirty="0">
                <a:solidFill>
                  <a:schemeClr val="bg1"/>
                </a:solidFill>
              </a:rPr>
              <a:t>Spyware</a:t>
            </a:r>
            <a:endParaRPr lang="en-US" sz="2400" b="1" dirty="0">
              <a:solidFill>
                <a:schemeClr val="bg1"/>
              </a:solidFill>
              <a:latin typeface="Montserrat" panose="00000500000000000000" pitchFamily="2" charset="0"/>
            </a:endParaRPr>
          </a:p>
        </p:txBody>
      </p:sp>
      <p:sp>
        <p:nvSpPr>
          <p:cNvPr id="25" name="TextBox 24">
            <a:extLst>
              <a:ext uri="{FF2B5EF4-FFF2-40B4-BE49-F238E27FC236}">
                <a16:creationId xmlns:a16="http://schemas.microsoft.com/office/drawing/2014/main" id="{63A6C925-AA4E-9DCC-8C31-56727702714B}"/>
              </a:ext>
            </a:extLst>
          </p:cNvPr>
          <p:cNvSpPr txBox="1"/>
          <p:nvPr/>
        </p:nvSpPr>
        <p:spPr>
          <a:xfrm>
            <a:off x="4520713" y="5514762"/>
            <a:ext cx="3223846" cy="461665"/>
          </a:xfrm>
          <a:prstGeom prst="rect">
            <a:avLst/>
          </a:prstGeom>
          <a:noFill/>
        </p:spPr>
        <p:txBody>
          <a:bodyPr wrap="square">
            <a:spAutoFit/>
          </a:bodyPr>
          <a:lstStyle/>
          <a:p>
            <a:pPr algn="ctr"/>
            <a:r>
              <a:rPr lang="en-US" sz="2400" b="1" dirty="0">
                <a:solidFill>
                  <a:schemeClr val="bg1"/>
                </a:solidFill>
                <a:latin typeface="Montserrat" panose="00000500000000000000" pitchFamily="2" charset="0"/>
              </a:rPr>
              <a:t>Adware</a:t>
            </a:r>
          </a:p>
        </p:txBody>
      </p:sp>
      <p:pic>
        <p:nvPicPr>
          <p:cNvPr id="27" name="Picture 10" descr="Ransomware explained: How it works and how to remove it | CSO Online">
            <a:extLst>
              <a:ext uri="{FF2B5EF4-FFF2-40B4-BE49-F238E27FC236}">
                <a16:creationId xmlns:a16="http://schemas.microsoft.com/office/drawing/2014/main" id="{836DF400-F3B2-0BF0-7CAD-106CB2B80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83" t="6031" r="15783" b="1605"/>
          <a:stretch>
            <a:fillRect/>
          </a:stretch>
        </p:blipFill>
        <p:spPr bwMode="auto">
          <a:xfrm>
            <a:off x="773373" y="2091758"/>
            <a:ext cx="3080330" cy="3208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02E454A0-C896-D151-A707-6A254D6B1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4" r="124"/>
          <a:stretch/>
        </p:blipFill>
        <p:spPr bwMode="auto">
          <a:xfrm>
            <a:off x="8237573" y="2091757"/>
            <a:ext cx="3170704" cy="3208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42B15C56-3AA4-B93F-0082-5EC8EDA76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470" r="15470"/>
          <a:stretch/>
        </p:blipFill>
        <p:spPr bwMode="auto">
          <a:xfrm>
            <a:off x="4572922" y="2091757"/>
            <a:ext cx="3046155" cy="3208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55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E95FB78-1B7B-AE0B-D9B9-4C8ADE22E752}"/>
              </a:ext>
            </a:extLst>
          </p:cNvPr>
          <p:cNvGrpSpPr/>
          <p:nvPr/>
        </p:nvGrpSpPr>
        <p:grpSpPr>
          <a:xfrm>
            <a:off x="-168891" y="630605"/>
            <a:ext cx="12192000" cy="5452066"/>
            <a:chOff x="0" y="518301"/>
            <a:chExt cx="12192000" cy="5452066"/>
          </a:xfrm>
        </p:grpSpPr>
        <p:sp>
          <p:nvSpPr>
            <p:cNvPr id="21" name="TextBox 20">
              <a:extLst>
                <a:ext uri="{FF2B5EF4-FFF2-40B4-BE49-F238E27FC236}">
                  <a16:creationId xmlns:a16="http://schemas.microsoft.com/office/drawing/2014/main" id="{D23CDB9B-3DD0-672B-AB14-BA13902D4F18}"/>
                </a:ext>
              </a:extLst>
            </p:cNvPr>
            <p:cNvSpPr txBox="1"/>
            <p:nvPr/>
          </p:nvSpPr>
          <p:spPr>
            <a:xfrm>
              <a:off x="4484077" y="5508702"/>
              <a:ext cx="3223846" cy="461665"/>
            </a:xfrm>
            <a:prstGeom prst="rect">
              <a:avLst/>
            </a:prstGeom>
            <a:noFill/>
          </p:spPr>
          <p:txBody>
            <a:bodyPr wrap="square">
              <a:spAutoFit/>
            </a:bodyPr>
            <a:lstStyle/>
            <a:p>
              <a:pPr algn="ctr"/>
              <a:endParaRPr lang="en-US" sz="2400" b="1" dirty="0">
                <a:solidFill>
                  <a:schemeClr val="bg1"/>
                </a:solidFill>
                <a:latin typeface="Montserrat" panose="00000500000000000000" pitchFamily="2" charset="0"/>
                <a:cs typeface="Leelawadee" panose="020B0502040204020203" pitchFamily="34" charset="-34"/>
              </a:endParaRPr>
            </a:p>
          </p:txBody>
        </p:sp>
        <p:sp>
          <p:nvSpPr>
            <p:cNvPr id="19" name="TextBox 18">
              <a:extLst>
                <a:ext uri="{FF2B5EF4-FFF2-40B4-BE49-F238E27FC236}">
                  <a16:creationId xmlns:a16="http://schemas.microsoft.com/office/drawing/2014/main" id="{CFE7A369-13F9-264F-A9C3-11EEEA15652C}"/>
                </a:ext>
              </a:extLst>
            </p:cNvPr>
            <p:cNvSpPr txBox="1"/>
            <p:nvPr/>
          </p:nvSpPr>
          <p:spPr>
            <a:xfrm>
              <a:off x="0" y="518301"/>
              <a:ext cx="12192000" cy="646331"/>
            </a:xfrm>
            <a:prstGeom prst="rect">
              <a:avLst/>
            </a:prstGeom>
            <a:noFill/>
          </p:spPr>
          <p:txBody>
            <a:bodyPr wrap="square">
              <a:spAutoFit/>
            </a:bodyPr>
            <a:lstStyle/>
            <a:p>
              <a:pPr algn="ctr"/>
              <a:r>
                <a:rPr lang="en-US" sz="3600" b="1" i="0" dirty="0">
                  <a:solidFill>
                    <a:srgbClr val="ECECF1"/>
                  </a:solidFill>
                  <a:effectLst/>
                  <a:latin typeface="Montserrat" panose="00000500000000000000" pitchFamily="2" charset="0"/>
                </a:rPr>
                <a:t>Types Of Cyber Security</a:t>
              </a:r>
              <a:endParaRPr lang="en-US" sz="3600" b="1" dirty="0">
                <a:latin typeface="Montserrat" panose="00000500000000000000" pitchFamily="2" charset="0"/>
              </a:endParaRPr>
            </a:p>
          </p:txBody>
        </p:sp>
      </p:grpSp>
      <p:sp>
        <p:nvSpPr>
          <p:cNvPr id="23" name="Rectangle 22">
            <a:extLst>
              <a:ext uri="{FF2B5EF4-FFF2-40B4-BE49-F238E27FC236}">
                <a16:creationId xmlns:a16="http://schemas.microsoft.com/office/drawing/2014/main" id="{480C8512-5D78-E47A-6BEE-DDA1A8E0A472}"/>
              </a:ext>
            </a:extLst>
          </p:cNvPr>
          <p:cNvSpPr/>
          <p:nvPr/>
        </p:nvSpPr>
        <p:spPr>
          <a:xfrm>
            <a:off x="7986609" y="1797345"/>
            <a:ext cx="3421668" cy="4333399"/>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E6B637A-2F1B-C69F-D260-7B859822D15B}"/>
              </a:ext>
            </a:extLst>
          </p:cNvPr>
          <p:cNvSpPr/>
          <p:nvPr/>
        </p:nvSpPr>
        <p:spPr>
          <a:xfrm>
            <a:off x="4250323"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BA05CC7-C360-B513-7790-4187F6584416}"/>
              </a:ext>
            </a:extLst>
          </p:cNvPr>
          <p:cNvSpPr/>
          <p:nvPr/>
        </p:nvSpPr>
        <p:spPr>
          <a:xfrm>
            <a:off x="514037"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0F253499-E85C-ECD4-B47C-F57B53FC6F4A}"/>
              </a:ext>
            </a:extLst>
          </p:cNvPr>
          <p:cNvSpPr txBox="1"/>
          <p:nvPr/>
        </p:nvSpPr>
        <p:spPr>
          <a:xfrm>
            <a:off x="629857" y="5514761"/>
            <a:ext cx="3223846" cy="461665"/>
          </a:xfrm>
          <a:prstGeom prst="rect">
            <a:avLst/>
          </a:prstGeom>
          <a:noFill/>
        </p:spPr>
        <p:txBody>
          <a:bodyPr wrap="square">
            <a:spAutoFit/>
          </a:bodyPr>
          <a:lstStyle/>
          <a:p>
            <a:pPr algn="ctr"/>
            <a:r>
              <a:rPr lang="en-US" sz="2400" b="1" dirty="0">
                <a:solidFill>
                  <a:schemeClr val="bg1"/>
                </a:solidFill>
              </a:rPr>
              <a:t>Rootkits</a:t>
            </a:r>
            <a:endParaRPr lang="en-US" sz="2400" b="1" dirty="0">
              <a:solidFill>
                <a:schemeClr val="bg1"/>
              </a:solidFill>
              <a:latin typeface="Montserrat" panose="00000500000000000000" pitchFamily="2" charset="0"/>
            </a:endParaRPr>
          </a:p>
        </p:txBody>
      </p:sp>
      <p:sp>
        <p:nvSpPr>
          <p:cNvPr id="27" name="TextBox 26">
            <a:extLst>
              <a:ext uri="{FF2B5EF4-FFF2-40B4-BE49-F238E27FC236}">
                <a16:creationId xmlns:a16="http://schemas.microsoft.com/office/drawing/2014/main" id="{F12D6AE9-0B2A-AC2E-8485-2BE1D6C7C167}"/>
              </a:ext>
            </a:extLst>
          </p:cNvPr>
          <p:cNvSpPr txBox="1"/>
          <p:nvPr/>
        </p:nvSpPr>
        <p:spPr>
          <a:xfrm>
            <a:off x="8123195" y="5514760"/>
            <a:ext cx="3223846" cy="461665"/>
          </a:xfrm>
          <a:prstGeom prst="rect">
            <a:avLst/>
          </a:prstGeom>
          <a:noFill/>
        </p:spPr>
        <p:txBody>
          <a:bodyPr wrap="square">
            <a:spAutoFit/>
          </a:bodyPr>
          <a:lstStyle/>
          <a:p>
            <a:pPr algn="ctr"/>
            <a:r>
              <a:rPr lang="en-US" sz="2400" b="1" dirty="0">
                <a:solidFill>
                  <a:schemeClr val="bg1"/>
                </a:solidFill>
              </a:rPr>
              <a:t>Malicious </a:t>
            </a:r>
            <a:r>
              <a:rPr lang="en-US" sz="2400" b="1" dirty="0" err="1">
                <a:solidFill>
                  <a:schemeClr val="bg1"/>
                </a:solidFill>
              </a:rPr>
              <a:t>cryptomining</a:t>
            </a:r>
            <a:r>
              <a:rPr lang="en-US" sz="2400" b="1" dirty="0">
                <a:solidFill>
                  <a:schemeClr val="bg1"/>
                </a:solidFill>
              </a:rPr>
              <a:t> </a:t>
            </a:r>
            <a:endParaRPr lang="en-US" sz="2400" b="1" dirty="0">
              <a:solidFill>
                <a:schemeClr val="bg1"/>
              </a:solidFill>
              <a:latin typeface="Montserrat" panose="00000500000000000000" pitchFamily="2" charset="0"/>
              <a:cs typeface="Leelawadee" panose="020B0502040204020203" pitchFamily="34" charset="-34"/>
            </a:endParaRPr>
          </a:p>
        </p:txBody>
      </p:sp>
      <p:sp>
        <p:nvSpPr>
          <p:cNvPr id="28" name="TextBox 27">
            <a:extLst>
              <a:ext uri="{FF2B5EF4-FFF2-40B4-BE49-F238E27FC236}">
                <a16:creationId xmlns:a16="http://schemas.microsoft.com/office/drawing/2014/main" id="{946C0E8E-9261-C143-5A24-469AA31445CC}"/>
              </a:ext>
            </a:extLst>
          </p:cNvPr>
          <p:cNvSpPr txBox="1"/>
          <p:nvPr/>
        </p:nvSpPr>
        <p:spPr>
          <a:xfrm>
            <a:off x="4520713" y="5514762"/>
            <a:ext cx="3223846" cy="461665"/>
          </a:xfrm>
          <a:prstGeom prst="rect">
            <a:avLst/>
          </a:prstGeom>
          <a:noFill/>
        </p:spPr>
        <p:txBody>
          <a:bodyPr wrap="square">
            <a:spAutoFit/>
          </a:bodyPr>
          <a:lstStyle/>
          <a:p>
            <a:pPr algn="ctr"/>
            <a:r>
              <a:rPr lang="en-US" sz="2400" b="1" dirty="0">
                <a:solidFill>
                  <a:schemeClr val="bg1"/>
                </a:solidFill>
              </a:rPr>
              <a:t>Keylogger </a:t>
            </a:r>
            <a:endParaRPr lang="en-US" sz="2400" b="1" dirty="0">
              <a:solidFill>
                <a:schemeClr val="bg1"/>
              </a:solidFill>
              <a:latin typeface="Montserrat" panose="00000500000000000000" pitchFamily="2" charset="0"/>
            </a:endParaRPr>
          </a:p>
        </p:txBody>
      </p:sp>
      <p:pic>
        <p:nvPicPr>
          <p:cNvPr id="29" name="Picture 6">
            <a:extLst>
              <a:ext uri="{FF2B5EF4-FFF2-40B4-BE49-F238E27FC236}">
                <a16:creationId xmlns:a16="http://schemas.microsoft.com/office/drawing/2014/main" id="{DFD70197-D4ED-A07B-749D-979ED9D9D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397" r="19397"/>
          <a:stretch/>
        </p:blipFill>
        <p:spPr bwMode="auto">
          <a:xfrm>
            <a:off x="740490" y="2181375"/>
            <a:ext cx="3113213" cy="3179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Picture 10">
            <a:extLst>
              <a:ext uri="{FF2B5EF4-FFF2-40B4-BE49-F238E27FC236}">
                <a16:creationId xmlns:a16="http://schemas.microsoft.com/office/drawing/2014/main" id="{CEF8F27E-CCCF-8E96-2F02-4FCCA5CC2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849" r="15849"/>
          <a:stretch/>
        </p:blipFill>
        <p:spPr bwMode="auto">
          <a:xfrm>
            <a:off x="4409160" y="2129305"/>
            <a:ext cx="3218466" cy="3231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ryptojacking: Can Your Business Avoid It?">
            <a:extLst>
              <a:ext uri="{FF2B5EF4-FFF2-40B4-BE49-F238E27FC236}">
                <a16:creationId xmlns:a16="http://schemas.microsoft.com/office/drawing/2014/main" id="{A9C7CF42-532A-14E0-26F5-26B29D2AB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3195" y="2112703"/>
            <a:ext cx="3148495" cy="3264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93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BB9317-1EB2-A674-E0B6-27D127894553}"/>
              </a:ext>
            </a:extLst>
          </p:cNvPr>
          <p:cNvGrpSpPr/>
          <p:nvPr/>
        </p:nvGrpSpPr>
        <p:grpSpPr>
          <a:xfrm>
            <a:off x="492368" y="447675"/>
            <a:ext cx="11699632" cy="5962650"/>
            <a:chOff x="492368" y="447675"/>
            <a:chExt cx="11699632" cy="5962650"/>
          </a:xfrm>
        </p:grpSpPr>
        <p:pic>
          <p:nvPicPr>
            <p:cNvPr id="2" name="Picture 2" descr="Free photo 3d internet secuirty badge">
              <a:extLst>
                <a:ext uri="{FF2B5EF4-FFF2-40B4-BE49-F238E27FC236}">
                  <a16:creationId xmlns:a16="http://schemas.microsoft.com/office/drawing/2014/main" id="{00F49D12-F34A-3A4D-073D-DFEFB7FED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447675"/>
              <a:ext cx="5962650" cy="59626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CDE259F-42E4-6A00-BAD5-764FB00773F5}"/>
                </a:ext>
              </a:extLst>
            </p:cNvPr>
            <p:cNvGrpSpPr/>
            <p:nvPr/>
          </p:nvGrpSpPr>
          <p:grpSpPr>
            <a:xfrm>
              <a:off x="492368" y="630296"/>
              <a:ext cx="6940061" cy="5424275"/>
              <a:chOff x="492368" y="630296"/>
              <a:chExt cx="6940061" cy="5424275"/>
            </a:xfrm>
          </p:grpSpPr>
          <p:sp>
            <p:nvSpPr>
              <p:cNvPr id="6" name="TextBox 5">
                <a:extLst>
                  <a:ext uri="{FF2B5EF4-FFF2-40B4-BE49-F238E27FC236}">
                    <a16:creationId xmlns:a16="http://schemas.microsoft.com/office/drawing/2014/main" id="{7B5871EC-4BBD-F7C0-0231-4FE989E6E555}"/>
                  </a:ext>
                </a:extLst>
              </p:cNvPr>
              <p:cNvSpPr txBox="1"/>
              <p:nvPr/>
            </p:nvSpPr>
            <p:spPr>
              <a:xfrm>
                <a:off x="492368" y="630296"/>
                <a:ext cx="5736981" cy="830997"/>
              </a:xfrm>
              <a:prstGeom prst="rect">
                <a:avLst/>
              </a:prstGeom>
              <a:noFill/>
            </p:spPr>
            <p:txBody>
              <a:bodyPr wrap="square">
                <a:spAutoFit/>
              </a:bodyPr>
              <a:lstStyle/>
              <a:p>
                <a:r>
                  <a:rPr lang="en-US" sz="4800" b="1" dirty="0">
                    <a:solidFill>
                      <a:schemeClr val="bg1"/>
                    </a:solidFill>
                  </a:rPr>
                  <a:t>Malware Analysis</a:t>
                </a:r>
                <a:endParaRPr lang="en-US" sz="4800" b="1" dirty="0">
                  <a:solidFill>
                    <a:schemeClr val="bg1"/>
                  </a:solidFill>
                  <a:latin typeface="Montserrat" panose="00000500000000000000" pitchFamily="2" charset="0"/>
                </a:endParaRPr>
              </a:p>
            </p:txBody>
          </p:sp>
          <p:grpSp>
            <p:nvGrpSpPr>
              <p:cNvPr id="9" name="Group 8">
                <a:extLst>
                  <a:ext uri="{FF2B5EF4-FFF2-40B4-BE49-F238E27FC236}">
                    <a16:creationId xmlns:a16="http://schemas.microsoft.com/office/drawing/2014/main" id="{417F454C-63E5-22F4-FBAE-69D2F4D8B1A4}"/>
                  </a:ext>
                </a:extLst>
              </p:cNvPr>
              <p:cNvGrpSpPr/>
              <p:nvPr/>
            </p:nvGrpSpPr>
            <p:grpSpPr>
              <a:xfrm>
                <a:off x="492368" y="3305909"/>
                <a:ext cx="6940061" cy="2748662"/>
                <a:chOff x="492368" y="3305909"/>
                <a:chExt cx="6940061" cy="2748662"/>
              </a:xfrm>
            </p:grpSpPr>
            <p:sp>
              <p:nvSpPr>
                <p:cNvPr id="3" name="Rectangle 2">
                  <a:extLst>
                    <a:ext uri="{FF2B5EF4-FFF2-40B4-BE49-F238E27FC236}">
                      <a16:creationId xmlns:a16="http://schemas.microsoft.com/office/drawing/2014/main" id="{4797E9D4-C780-8348-7C0D-1E5F88F9C4E8}"/>
                    </a:ext>
                  </a:extLst>
                </p:cNvPr>
                <p:cNvSpPr/>
                <p:nvPr/>
              </p:nvSpPr>
              <p:spPr>
                <a:xfrm>
                  <a:off x="492368" y="3305909"/>
                  <a:ext cx="6940061" cy="2748662"/>
                </a:xfrm>
                <a:prstGeom prst="rect">
                  <a:avLst/>
                </a:prstGeom>
                <a:gradFill>
                  <a:gsLst>
                    <a:gs pos="0">
                      <a:schemeClr val="accent4"/>
                    </a:gs>
                    <a:gs pos="44000">
                      <a:srgbClr val="41258C"/>
                    </a:gs>
                    <a:gs pos="100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EAF5210-78D8-4448-3053-CA77402422EB}"/>
                    </a:ext>
                  </a:extLst>
                </p:cNvPr>
                <p:cNvSpPr txBox="1"/>
                <p:nvPr/>
              </p:nvSpPr>
              <p:spPr>
                <a:xfrm>
                  <a:off x="741927" y="3496826"/>
                  <a:ext cx="6440942" cy="2031325"/>
                </a:xfrm>
                <a:prstGeom prst="rect">
                  <a:avLst/>
                </a:prstGeom>
                <a:noFill/>
              </p:spPr>
              <p:txBody>
                <a:bodyPr wrap="square">
                  <a:spAutoFit/>
                </a:bodyPr>
                <a:lstStyle/>
                <a:p>
                  <a:endParaRPr lang="en-US" dirty="0">
                    <a:solidFill>
                      <a:schemeClr val="bg1"/>
                    </a:solidFill>
                  </a:endParaRPr>
                </a:p>
                <a:p>
                  <a:r>
                    <a:rPr lang="en-US" dirty="0">
                      <a:solidFill>
                        <a:schemeClr val="bg1"/>
                      </a:solidFill>
                    </a:rPr>
                    <a:t>Malware analysis involves dissecting malicious software to understand its structure, behavior, and impact. The goal is to identify its characteristics, origin, and functionality to mitigate its threat and prevent future attacks. This process includes various types of analysis, best practices, and key stages that help in comprehensively understanding and neutralizing malware threats.</a:t>
                  </a:r>
                </a:p>
              </p:txBody>
            </p:sp>
          </p:grpSp>
        </p:grpSp>
      </p:grpSp>
    </p:spTree>
    <p:extLst>
      <p:ext uri="{BB962C8B-B14F-4D97-AF65-F5344CB8AC3E}">
        <p14:creationId xmlns:p14="http://schemas.microsoft.com/office/powerpoint/2010/main" val="28696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4FF24F-F737-BB40-1A28-55498C7C5E4B}"/>
              </a:ext>
            </a:extLst>
          </p:cNvPr>
          <p:cNvSpPr txBox="1"/>
          <p:nvPr/>
        </p:nvSpPr>
        <p:spPr>
          <a:xfrm>
            <a:off x="432293" y="468941"/>
            <a:ext cx="6900662" cy="707886"/>
          </a:xfrm>
          <a:prstGeom prst="rect">
            <a:avLst/>
          </a:prstGeom>
          <a:noFill/>
        </p:spPr>
        <p:txBody>
          <a:bodyPr wrap="square">
            <a:spAutoFit/>
          </a:bodyPr>
          <a:lstStyle/>
          <a:p>
            <a:r>
              <a:rPr lang="en-US" sz="4000" b="1" dirty="0">
                <a:solidFill>
                  <a:schemeClr val="bg1"/>
                </a:solidFill>
              </a:rPr>
              <a:t>Type of Malware Analysis</a:t>
            </a:r>
            <a:endParaRPr lang="en-US" sz="4000" b="1" dirty="0">
              <a:solidFill>
                <a:schemeClr val="bg1"/>
              </a:solidFill>
              <a:latin typeface="Montserrat" panose="00000500000000000000" pitchFamily="2" charset="0"/>
            </a:endParaRPr>
          </a:p>
        </p:txBody>
      </p:sp>
      <p:grpSp>
        <p:nvGrpSpPr>
          <p:cNvPr id="20" name="Group 19">
            <a:extLst>
              <a:ext uri="{FF2B5EF4-FFF2-40B4-BE49-F238E27FC236}">
                <a16:creationId xmlns:a16="http://schemas.microsoft.com/office/drawing/2014/main" id="{05F80B6C-2C88-9477-905D-BF21DD1B44AB}"/>
              </a:ext>
            </a:extLst>
          </p:cNvPr>
          <p:cNvGrpSpPr/>
          <p:nvPr/>
        </p:nvGrpSpPr>
        <p:grpSpPr>
          <a:xfrm>
            <a:off x="432293" y="1613071"/>
            <a:ext cx="11234631" cy="4667212"/>
            <a:chOff x="576649" y="1753063"/>
            <a:chExt cx="11234631" cy="4667212"/>
          </a:xfrm>
        </p:grpSpPr>
        <p:pic>
          <p:nvPicPr>
            <p:cNvPr id="3074" name="Picture 2" descr="Free photo medium shot man holding device">
              <a:extLst>
                <a:ext uri="{FF2B5EF4-FFF2-40B4-BE49-F238E27FC236}">
                  <a16:creationId xmlns:a16="http://schemas.microsoft.com/office/drawing/2014/main" id="{8000DD95-5E76-F575-F509-53D57B6AF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523"/>
            <a:stretch/>
          </p:blipFill>
          <p:spPr bwMode="auto">
            <a:xfrm>
              <a:off x="7778166" y="1753063"/>
              <a:ext cx="4033114" cy="4667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63310C22-4C5C-9240-4F9E-16E01D5BF60F}"/>
                </a:ext>
              </a:extLst>
            </p:cNvPr>
            <p:cNvGrpSpPr/>
            <p:nvPr/>
          </p:nvGrpSpPr>
          <p:grpSpPr>
            <a:xfrm>
              <a:off x="576649" y="1859595"/>
              <a:ext cx="6329239" cy="4560680"/>
              <a:chOff x="576649" y="1859595"/>
              <a:chExt cx="6329239" cy="4560680"/>
            </a:xfrm>
          </p:grpSpPr>
          <p:sp>
            <p:nvSpPr>
              <p:cNvPr id="3" name="Rectangle 2">
                <a:extLst>
                  <a:ext uri="{FF2B5EF4-FFF2-40B4-BE49-F238E27FC236}">
                    <a16:creationId xmlns:a16="http://schemas.microsoft.com/office/drawing/2014/main" id="{A39A08CE-CAF6-C822-7BE0-A1E5B12F8A33}"/>
                  </a:ext>
                </a:extLst>
              </p:cNvPr>
              <p:cNvSpPr/>
              <p:nvPr/>
            </p:nvSpPr>
            <p:spPr>
              <a:xfrm>
                <a:off x="582274" y="1859595"/>
                <a:ext cx="6323614" cy="2026993"/>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9F2D2D0-E3F9-9351-829C-FFF06380B6FC}"/>
                  </a:ext>
                </a:extLst>
              </p:cNvPr>
              <p:cNvSpPr/>
              <p:nvPr/>
            </p:nvSpPr>
            <p:spPr>
              <a:xfrm>
                <a:off x="576649" y="4393282"/>
                <a:ext cx="6323613" cy="2026993"/>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extBox 3">
            <a:extLst>
              <a:ext uri="{FF2B5EF4-FFF2-40B4-BE49-F238E27FC236}">
                <a16:creationId xmlns:a16="http://schemas.microsoft.com/office/drawing/2014/main" id="{1BB2FAB2-5AB2-EE85-15BC-B7B7311E9DAB}"/>
              </a:ext>
            </a:extLst>
          </p:cNvPr>
          <p:cNvSpPr txBox="1"/>
          <p:nvPr/>
        </p:nvSpPr>
        <p:spPr>
          <a:xfrm>
            <a:off x="432293" y="1995080"/>
            <a:ext cx="6345854" cy="1077218"/>
          </a:xfrm>
          <a:prstGeom prst="rect">
            <a:avLst/>
          </a:prstGeom>
          <a:noFill/>
        </p:spPr>
        <p:txBody>
          <a:bodyPr wrap="square">
            <a:spAutoFit/>
          </a:bodyPr>
          <a:lstStyle/>
          <a:p>
            <a:r>
              <a:rPr lang="en-US" b="1" dirty="0">
                <a:solidFill>
                  <a:schemeClr val="bg1"/>
                </a:solidFill>
              </a:rPr>
              <a:t>Static Malware Analysis</a:t>
            </a:r>
            <a:endParaRPr lang="en-US" dirty="0">
              <a:solidFill>
                <a:schemeClr val="bg1"/>
              </a:solidFill>
            </a:endParaRPr>
          </a:p>
          <a:p>
            <a:endParaRPr lang="en-US" dirty="0">
              <a:solidFill>
                <a:schemeClr val="bg1"/>
              </a:solidFill>
            </a:endParaRPr>
          </a:p>
          <a:p>
            <a:r>
              <a:rPr lang="en-US" sz="1400" dirty="0">
                <a:solidFill>
                  <a:schemeClr val="bg1"/>
                </a:solidFill>
              </a:rPr>
              <a:t>Examines malware files without executing the code, identifying harmful elements like filenames, IP addresses, and domains using tools like network analyzers.</a:t>
            </a:r>
          </a:p>
        </p:txBody>
      </p:sp>
      <p:sp>
        <p:nvSpPr>
          <p:cNvPr id="7" name="TextBox 6">
            <a:extLst>
              <a:ext uri="{FF2B5EF4-FFF2-40B4-BE49-F238E27FC236}">
                <a16:creationId xmlns:a16="http://schemas.microsoft.com/office/drawing/2014/main" id="{D28A541A-E3F7-5FF7-CA2F-81AB2F37A867}"/>
              </a:ext>
            </a:extLst>
          </p:cNvPr>
          <p:cNvSpPr txBox="1"/>
          <p:nvPr/>
        </p:nvSpPr>
        <p:spPr>
          <a:xfrm>
            <a:off x="525076" y="4515805"/>
            <a:ext cx="6138046" cy="1077218"/>
          </a:xfrm>
          <a:prstGeom prst="rect">
            <a:avLst/>
          </a:prstGeom>
          <a:noFill/>
        </p:spPr>
        <p:txBody>
          <a:bodyPr wrap="square">
            <a:spAutoFit/>
          </a:bodyPr>
          <a:lstStyle/>
          <a:p>
            <a:r>
              <a:rPr lang="en-US" b="1" dirty="0">
                <a:solidFill>
                  <a:schemeClr val="bg1"/>
                </a:solidFill>
              </a:rPr>
              <a:t>Dynamic Malware Analysis</a:t>
            </a:r>
          </a:p>
          <a:p>
            <a:endParaRPr lang="en-US" b="1" dirty="0">
              <a:solidFill>
                <a:schemeClr val="bg1"/>
              </a:solidFill>
            </a:endParaRPr>
          </a:p>
          <a:p>
            <a:r>
              <a:rPr lang="en-US" sz="1400" dirty="0">
                <a:solidFill>
                  <a:schemeClr val="bg1"/>
                </a:solidFill>
              </a:rPr>
              <a:t>Involves running the malware in a sandbox—an isolated virtual environment—allowing safe observation of its behavior without risking system infection.</a:t>
            </a:r>
          </a:p>
        </p:txBody>
      </p:sp>
    </p:spTree>
    <p:extLst>
      <p:ext uri="{BB962C8B-B14F-4D97-AF65-F5344CB8AC3E}">
        <p14:creationId xmlns:p14="http://schemas.microsoft.com/office/powerpoint/2010/main" val="126314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9E89EBF-4A69-6151-39EE-E14EB9200DC2}"/>
              </a:ext>
            </a:extLst>
          </p:cNvPr>
          <p:cNvGrpSpPr/>
          <p:nvPr/>
        </p:nvGrpSpPr>
        <p:grpSpPr>
          <a:xfrm>
            <a:off x="329992" y="311511"/>
            <a:ext cx="11110424" cy="5616370"/>
            <a:chOff x="155455" y="436923"/>
            <a:chExt cx="11110424" cy="5616370"/>
          </a:xfrm>
        </p:grpSpPr>
        <p:pic>
          <p:nvPicPr>
            <p:cNvPr id="4098" name="Picture 2" descr="Vector futuristic lock shield protection vector">
              <a:extLst>
                <a:ext uri="{FF2B5EF4-FFF2-40B4-BE49-F238E27FC236}">
                  <a16:creationId xmlns:a16="http://schemas.microsoft.com/office/drawing/2014/main" id="{F7D6BD22-C5CC-C4A8-BF29-5556F13216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09" t="7508" r="4307" b="9597"/>
            <a:stretch/>
          </p:blipFill>
          <p:spPr bwMode="auto">
            <a:xfrm>
              <a:off x="7122021" y="1055530"/>
              <a:ext cx="3907489" cy="4997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068B3019-BF6E-D0E4-BC9E-669E2BE8D3EE}"/>
                </a:ext>
              </a:extLst>
            </p:cNvPr>
            <p:cNvGrpSpPr/>
            <p:nvPr/>
          </p:nvGrpSpPr>
          <p:grpSpPr>
            <a:xfrm>
              <a:off x="155455" y="436923"/>
              <a:ext cx="8173830" cy="1730455"/>
              <a:chOff x="155455" y="-540648"/>
              <a:chExt cx="8173830" cy="1730455"/>
            </a:xfrm>
          </p:grpSpPr>
          <p:sp>
            <p:nvSpPr>
              <p:cNvPr id="13" name="TextBox 12">
                <a:extLst>
                  <a:ext uri="{FF2B5EF4-FFF2-40B4-BE49-F238E27FC236}">
                    <a16:creationId xmlns:a16="http://schemas.microsoft.com/office/drawing/2014/main" id="{6E31F632-1C4B-4F49-3617-A860106BF7CE}"/>
                  </a:ext>
                </a:extLst>
              </p:cNvPr>
              <p:cNvSpPr txBox="1"/>
              <p:nvPr/>
            </p:nvSpPr>
            <p:spPr>
              <a:xfrm>
                <a:off x="155455" y="-540648"/>
                <a:ext cx="6042060" cy="646331"/>
              </a:xfrm>
              <a:prstGeom prst="rect">
                <a:avLst/>
              </a:prstGeom>
              <a:noFill/>
            </p:spPr>
            <p:txBody>
              <a:bodyPr wrap="square">
                <a:spAutoFit/>
              </a:bodyPr>
              <a:lstStyle/>
              <a:p>
                <a:r>
                  <a:rPr lang="en-US" sz="3600" b="1" dirty="0">
                    <a:solidFill>
                      <a:schemeClr val="bg1"/>
                    </a:solidFill>
                  </a:rPr>
                  <a:t>Stages of Malware Analysis</a:t>
                </a:r>
                <a:endParaRPr lang="en-US" sz="3600" b="1" dirty="0">
                  <a:solidFill>
                    <a:schemeClr val="bg1"/>
                  </a:solidFill>
                  <a:latin typeface="Montserrat" panose="00000500000000000000" pitchFamily="2" charset="0"/>
                </a:endParaRPr>
              </a:p>
            </p:txBody>
          </p:sp>
          <p:sp>
            <p:nvSpPr>
              <p:cNvPr id="15" name="TextBox 14">
                <a:extLst>
                  <a:ext uri="{FF2B5EF4-FFF2-40B4-BE49-F238E27FC236}">
                    <a16:creationId xmlns:a16="http://schemas.microsoft.com/office/drawing/2014/main" id="{A156AE8B-94AA-F724-6B0C-CD2B8B2E6142}"/>
                  </a:ext>
                </a:extLst>
              </p:cNvPr>
              <p:cNvSpPr txBox="1"/>
              <p:nvPr/>
            </p:nvSpPr>
            <p:spPr>
              <a:xfrm>
                <a:off x="4242937" y="725769"/>
                <a:ext cx="4086348" cy="464038"/>
              </a:xfrm>
              <a:prstGeom prst="rect">
                <a:avLst/>
              </a:prstGeom>
              <a:noFill/>
            </p:spPr>
            <p:txBody>
              <a:bodyPr wrap="square">
                <a:spAutoFit/>
              </a:bodyPr>
              <a:lstStyle/>
              <a:p>
                <a:pPr>
                  <a:lnSpc>
                    <a:spcPct val="150000"/>
                  </a:lnSpc>
                </a:pPr>
                <a:endParaRPr lang="en-US" b="1" dirty="0">
                  <a:solidFill>
                    <a:schemeClr val="bg1"/>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0938F4BC-4811-206B-896F-A9D38780AF9D}"/>
                </a:ext>
              </a:extLst>
            </p:cNvPr>
            <p:cNvGrpSpPr/>
            <p:nvPr/>
          </p:nvGrpSpPr>
          <p:grpSpPr>
            <a:xfrm>
              <a:off x="197149" y="1535826"/>
              <a:ext cx="11068730" cy="4049521"/>
              <a:chOff x="197149" y="1503588"/>
              <a:chExt cx="11068730" cy="4049521"/>
            </a:xfrm>
          </p:grpSpPr>
          <p:grpSp>
            <p:nvGrpSpPr>
              <p:cNvPr id="11" name="Group 10">
                <a:extLst>
                  <a:ext uri="{FF2B5EF4-FFF2-40B4-BE49-F238E27FC236}">
                    <a16:creationId xmlns:a16="http://schemas.microsoft.com/office/drawing/2014/main" id="{9B72BF66-089E-7479-0C58-C0763605617E}"/>
                  </a:ext>
                </a:extLst>
              </p:cNvPr>
              <p:cNvGrpSpPr/>
              <p:nvPr/>
            </p:nvGrpSpPr>
            <p:grpSpPr>
              <a:xfrm>
                <a:off x="197150" y="1503588"/>
                <a:ext cx="4355922" cy="676171"/>
                <a:chOff x="197150" y="1503588"/>
                <a:chExt cx="4355922" cy="676171"/>
              </a:xfrm>
            </p:grpSpPr>
            <p:sp>
              <p:nvSpPr>
                <p:cNvPr id="3" name="Rectangle: Rounded Corners 2">
                  <a:extLst>
                    <a:ext uri="{FF2B5EF4-FFF2-40B4-BE49-F238E27FC236}">
                      <a16:creationId xmlns:a16="http://schemas.microsoft.com/office/drawing/2014/main" id="{36113890-B295-AC8C-0685-86465B90ECC0}"/>
                    </a:ext>
                  </a:extLst>
                </p:cNvPr>
                <p:cNvSpPr/>
                <p:nvPr/>
              </p:nvSpPr>
              <p:spPr>
                <a:xfrm>
                  <a:off x="1371089" y="1533427"/>
                  <a:ext cx="3181983" cy="646332"/>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Montserrat" panose="00000500000000000000" pitchFamily="2" charset="0"/>
                  </a:endParaRPr>
                </a:p>
              </p:txBody>
            </p:sp>
            <p:sp>
              <p:nvSpPr>
                <p:cNvPr id="6" name="Oval 5">
                  <a:extLst>
                    <a:ext uri="{FF2B5EF4-FFF2-40B4-BE49-F238E27FC236}">
                      <a16:creationId xmlns:a16="http://schemas.microsoft.com/office/drawing/2014/main" id="{17548A55-4651-B2F4-E50A-DAE8C0B3E917}"/>
                    </a:ext>
                  </a:extLst>
                </p:cNvPr>
                <p:cNvSpPr/>
                <p:nvPr/>
              </p:nvSpPr>
              <p:spPr>
                <a:xfrm>
                  <a:off x="197150" y="1503588"/>
                  <a:ext cx="1001656" cy="562504"/>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Montserrat" panose="00000500000000000000" pitchFamily="2" charset="0"/>
                    </a:rPr>
                    <a:t>01</a:t>
                  </a:r>
                </a:p>
              </p:txBody>
            </p:sp>
          </p:grpSp>
          <p:sp>
            <p:nvSpPr>
              <p:cNvPr id="7" name="Oval 6">
                <a:extLst>
                  <a:ext uri="{FF2B5EF4-FFF2-40B4-BE49-F238E27FC236}">
                    <a16:creationId xmlns:a16="http://schemas.microsoft.com/office/drawing/2014/main" id="{8FFA6473-39B9-8184-6B6D-C4DA5F0B3C5F}"/>
                  </a:ext>
                </a:extLst>
              </p:cNvPr>
              <p:cNvSpPr/>
              <p:nvPr/>
            </p:nvSpPr>
            <p:spPr>
              <a:xfrm>
                <a:off x="197149" y="2677652"/>
                <a:ext cx="1001657" cy="639046"/>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Montserrat" panose="00000500000000000000" pitchFamily="2" charset="0"/>
                  </a:rPr>
                  <a:t>02</a:t>
                </a:r>
              </a:p>
            </p:txBody>
          </p:sp>
          <p:grpSp>
            <p:nvGrpSpPr>
              <p:cNvPr id="25" name="Group 24">
                <a:extLst>
                  <a:ext uri="{FF2B5EF4-FFF2-40B4-BE49-F238E27FC236}">
                    <a16:creationId xmlns:a16="http://schemas.microsoft.com/office/drawing/2014/main" id="{9C329155-97B6-D99B-98DE-498719C2E852}"/>
                  </a:ext>
                </a:extLst>
              </p:cNvPr>
              <p:cNvGrpSpPr/>
              <p:nvPr/>
            </p:nvGrpSpPr>
            <p:grpSpPr>
              <a:xfrm>
                <a:off x="197149" y="3995232"/>
                <a:ext cx="11068730" cy="1557877"/>
                <a:chOff x="197149" y="3995232"/>
                <a:chExt cx="11068730" cy="1557877"/>
              </a:xfrm>
            </p:grpSpPr>
            <p:sp>
              <p:nvSpPr>
                <p:cNvPr id="8" name="Oval 7">
                  <a:extLst>
                    <a:ext uri="{FF2B5EF4-FFF2-40B4-BE49-F238E27FC236}">
                      <a16:creationId xmlns:a16="http://schemas.microsoft.com/office/drawing/2014/main" id="{AA910C73-CD23-5CC1-E393-AF283A7E731F}"/>
                    </a:ext>
                  </a:extLst>
                </p:cNvPr>
                <p:cNvSpPr/>
                <p:nvPr/>
              </p:nvSpPr>
              <p:spPr>
                <a:xfrm>
                  <a:off x="197149" y="3995232"/>
                  <a:ext cx="1001658" cy="639046"/>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Montserrat" panose="00000500000000000000" pitchFamily="2" charset="0"/>
                    </a:rPr>
                    <a:t>03</a:t>
                  </a:r>
                </a:p>
              </p:txBody>
            </p:sp>
            <p:sp>
              <p:nvSpPr>
                <p:cNvPr id="22" name="TextBox 21">
                  <a:extLst>
                    <a:ext uri="{FF2B5EF4-FFF2-40B4-BE49-F238E27FC236}">
                      <a16:creationId xmlns:a16="http://schemas.microsoft.com/office/drawing/2014/main" id="{A84D2EF1-977B-A2F7-D7BB-D71F76A61C8C}"/>
                    </a:ext>
                  </a:extLst>
                </p:cNvPr>
                <p:cNvSpPr txBox="1"/>
                <p:nvPr/>
              </p:nvSpPr>
              <p:spPr>
                <a:xfrm>
                  <a:off x="8921264" y="5091444"/>
                  <a:ext cx="2344615" cy="461665"/>
                </a:xfrm>
                <a:prstGeom prst="rect">
                  <a:avLst/>
                </a:prstGeom>
                <a:noFill/>
              </p:spPr>
              <p:txBody>
                <a:bodyPr wrap="square">
                  <a:spAutoFit/>
                </a:bodyPr>
                <a:lstStyle/>
                <a:p>
                  <a:endParaRPr lang="en-US" sz="2400" dirty="0"/>
                </a:p>
              </p:txBody>
            </p:sp>
          </p:grpSp>
        </p:grpSp>
      </p:grpSp>
      <p:sp>
        <p:nvSpPr>
          <p:cNvPr id="29" name="Oval 28">
            <a:extLst>
              <a:ext uri="{FF2B5EF4-FFF2-40B4-BE49-F238E27FC236}">
                <a16:creationId xmlns:a16="http://schemas.microsoft.com/office/drawing/2014/main" id="{B5476391-FC03-27BD-A9CF-CD2C5B835894}"/>
              </a:ext>
            </a:extLst>
          </p:cNvPr>
          <p:cNvSpPr/>
          <p:nvPr/>
        </p:nvSpPr>
        <p:spPr>
          <a:xfrm>
            <a:off x="371686" y="5222006"/>
            <a:ext cx="1001658" cy="546796"/>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Montserrat" panose="00000500000000000000" pitchFamily="2" charset="0"/>
              </a:rPr>
              <a:t>04</a:t>
            </a:r>
          </a:p>
        </p:txBody>
      </p:sp>
      <p:sp>
        <p:nvSpPr>
          <p:cNvPr id="33" name="TextBox 32">
            <a:extLst>
              <a:ext uri="{FF2B5EF4-FFF2-40B4-BE49-F238E27FC236}">
                <a16:creationId xmlns:a16="http://schemas.microsoft.com/office/drawing/2014/main" id="{900B18FF-F907-B7BC-CFE5-1AE177468E42}"/>
              </a:ext>
            </a:extLst>
          </p:cNvPr>
          <p:cNvSpPr txBox="1"/>
          <p:nvPr/>
        </p:nvSpPr>
        <p:spPr>
          <a:xfrm>
            <a:off x="1717248" y="1510278"/>
            <a:ext cx="3378305" cy="369332"/>
          </a:xfrm>
          <a:prstGeom prst="rect">
            <a:avLst/>
          </a:prstGeom>
          <a:noFill/>
        </p:spPr>
        <p:txBody>
          <a:bodyPr wrap="square">
            <a:spAutoFit/>
          </a:bodyPr>
          <a:lstStyle/>
          <a:p>
            <a:r>
              <a:rPr lang="en-US" b="1" dirty="0">
                <a:solidFill>
                  <a:schemeClr val="bg1"/>
                </a:solidFill>
              </a:rPr>
              <a:t>Static properties analysis</a:t>
            </a:r>
            <a:endParaRPr lang="en-US" sz="1800" b="1" dirty="0">
              <a:solidFill>
                <a:schemeClr val="bg1"/>
              </a:solidFill>
            </a:endParaRPr>
          </a:p>
        </p:txBody>
      </p:sp>
      <p:sp>
        <p:nvSpPr>
          <p:cNvPr id="36" name="Rectangle: Rounded Corners 35">
            <a:extLst>
              <a:ext uri="{FF2B5EF4-FFF2-40B4-BE49-F238E27FC236}">
                <a16:creationId xmlns:a16="http://schemas.microsoft.com/office/drawing/2014/main" id="{47F9A9E8-5A6E-8DEC-C148-79FCF8C5B1F3}"/>
              </a:ext>
            </a:extLst>
          </p:cNvPr>
          <p:cNvSpPr/>
          <p:nvPr/>
        </p:nvSpPr>
        <p:spPr>
          <a:xfrm>
            <a:off x="1545624" y="2568997"/>
            <a:ext cx="3181985" cy="646332"/>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Interactive behavior analysis</a:t>
            </a:r>
          </a:p>
        </p:txBody>
      </p:sp>
      <p:sp>
        <p:nvSpPr>
          <p:cNvPr id="37" name="Rectangle: Rounded Corners 36">
            <a:extLst>
              <a:ext uri="{FF2B5EF4-FFF2-40B4-BE49-F238E27FC236}">
                <a16:creationId xmlns:a16="http://schemas.microsoft.com/office/drawing/2014/main" id="{2E36E2CB-950F-F57B-573E-7F65B2D65831}"/>
              </a:ext>
            </a:extLst>
          </p:cNvPr>
          <p:cNvSpPr/>
          <p:nvPr/>
        </p:nvSpPr>
        <p:spPr>
          <a:xfrm>
            <a:off x="1545624" y="5133500"/>
            <a:ext cx="3181986" cy="646332"/>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Manual code reversing</a:t>
            </a:r>
          </a:p>
        </p:txBody>
      </p:sp>
      <p:sp>
        <p:nvSpPr>
          <p:cNvPr id="38" name="Rectangle: Rounded Corners 37">
            <a:extLst>
              <a:ext uri="{FF2B5EF4-FFF2-40B4-BE49-F238E27FC236}">
                <a16:creationId xmlns:a16="http://schemas.microsoft.com/office/drawing/2014/main" id="{8B11055F-85C4-72C6-CBA5-D1EA63E80024}"/>
              </a:ext>
            </a:extLst>
          </p:cNvPr>
          <p:cNvSpPr/>
          <p:nvPr/>
        </p:nvSpPr>
        <p:spPr>
          <a:xfrm>
            <a:off x="1532698" y="3836406"/>
            <a:ext cx="3156131" cy="676017"/>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Fully automated analysis</a:t>
            </a:r>
          </a:p>
        </p:txBody>
      </p:sp>
    </p:spTree>
    <p:extLst>
      <p:ext uri="{BB962C8B-B14F-4D97-AF65-F5344CB8AC3E}">
        <p14:creationId xmlns:p14="http://schemas.microsoft.com/office/powerpoint/2010/main" val="3855163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4DBB96-C9A8-5385-F9C6-5F1821287651}"/>
              </a:ext>
            </a:extLst>
          </p:cNvPr>
          <p:cNvSpPr txBox="1"/>
          <p:nvPr/>
        </p:nvSpPr>
        <p:spPr>
          <a:xfrm>
            <a:off x="588364" y="617307"/>
            <a:ext cx="6093500" cy="707886"/>
          </a:xfrm>
          <a:prstGeom prst="rect">
            <a:avLst/>
          </a:prstGeom>
          <a:noFill/>
        </p:spPr>
        <p:txBody>
          <a:bodyPr wrap="square">
            <a:spAutoFit/>
          </a:bodyPr>
          <a:lstStyle/>
          <a:p>
            <a:r>
              <a:rPr lang="en-US" sz="4000" dirty="0">
                <a:solidFill>
                  <a:schemeClr val="bg1"/>
                </a:solidFill>
              </a:rPr>
              <a:t>What’s a Trojan</a:t>
            </a:r>
          </a:p>
        </p:txBody>
      </p:sp>
      <p:sp>
        <p:nvSpPr>
          <p:cNvPr id="5" name="TextBox 4">
            <a:extLst>
              <a:ext uri="{FF2B5EF4-FFF2-40B4-BE49-F238E27FC236}">
                <a16:creationId xmlns:a16="http://schemas.microsoft.com/office/drawing/2014/main" id="{4FA11758-59DE-C343-1357-82D2239D4FFB}"/>
              </a:ext>
            </a:extLst>
          </p:cNvPr>
          <p:cNvSpPr txBox="1"/>
          <p:nvPr/>
        </p:nvSpPr>
        <p:spPr>
          <a:xfrm>
            <a:off x="496130" y="1865303"/>
            <a:ext cx="6277968" cy="1338828"/>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r>
              <a:rPr lang="en-US" dirty="0">
                <a:solidFill>
                  <a:schemeClr val="bg1"/>
                </a:solidFill>
              </a:rPr>
              <a:t>A Trojan is a type of malware that hides within a legitimate file or program to gain access to your device. Because Trojan malware is delivered inside a legitimate app or file, it’s very difficult to detect. Trojans are used to spy on victims, steal data, infect other programs, and inflict other harm.</a:t>
            </a:r>
          </a:p>
        </p:txBody>
      </p:sp>
      <p:pic>
        <p:nvPicPr>
          <p:cNvPr id="11" name="Picture 6">
            <a:extLst>
              <a:ext uri="{FF2B5EF4-FFF2-40B4-BE49-F238E27FC236}">
                <a16:creationId xmlns:a16="http://schemas.microsoft.com/office/drawing/2014/main" id="{37DCF444-C54B-3548-F9DF-E068BBDA7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05" t="2" r="13281" b="2"/>
          <a:stretch/>
        </p:blipFill>
        <p:spPr bwMode="auto">
          <a:xfrm>
            <a:off x="7910003" y="855392"/>
            <a:ext cx="3269871" cy="4792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208822"/>
      </p:ext>
    </p:extLst>
  </p:cSld>
  <p:clrMapOvr>
    <a:masterClrMapping/>
  </p:clrMapOvr>
</p:sld>
</file>

<file path=ppt/theme/theme1.xml><?xml version="1.0" encoding="utf-8"?>
<a:theme xmlns:a="http://schemas.openxmlformats.org/drawingml/2006/main" name="Office Theme">
  <a:themeElements>
    <a:clrScheme name="Custom 447">
      <a:dk1>
        <a:srgbClr val="000000"/>
      </a:dk1>
      <a:lt1>
        <a:srgbClr val="FFFFFF"/>
      </a:lt1>
      <a:dk2>
        <a:srgbClr val="262626"/>
      </a:dk2>
      <a:lt2>
        <a:srgbClr val="FFFFFF"/>
      </a:lt2>
      <a:accent1>
        <a:srgbClr val="080C39"/>
      </a:accent1>
      <a:accent2>
        <a:srgbClr val="18297E"/>
      </a:accent2>
      <a:accent3>
        <a:srgbClr val="41258C"/>
      </a:accent3>
      <a:accent4>
        <a:srgbClr val="320175"/>
      </a:accent4>
      <a:accent5>
        <a:srgbClr val="2993FF"/>
      </a:accent5>
      <a:accent6>
        <a:srgbClr val="7F739A"/>
      </a:accent6>
      <a:hlink>
        <a:srgbClr val="FFFFFF"/>
      </a:hlink>
      <a:folHlink>
        <a:srgbClr val="59595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1452</Words>
  <Application>Microsoft Office PowerPoint</Application>
  <PresentationFormat>Widescreen</PresentationFormat>
  <Paragraphs>166</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 Solutions</dc:creator>
  <cp:lastModifiedBy>Ahmed Ehab</cp:lastModifiedBy>
  <cp:revision>5</cp:revision>
  <dcterms:created xsi:type="dcterms:W3CDTF">2023-06-08T10:24:05Z</dcterms:created>
  <dcterms:modified xsi:type="dcterms:W3CDTF">2024-10-23T02:05:05Z</dcterms:modified>
</cp:coreProperties>
</file>